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829304-536E-4F78-B6A6-0179EBE07320}">
  <a:tblStyle styleId="{6B829304-536E-4F78-B6A6-0179EBE07320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DD6A22D1-9A7C-44C5-989D-0164AB2275A4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23618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65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3301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7972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0590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7044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720667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Simple Algorithms to Teach the Ideas Behind Coding</a:t>
            </a:r>
          </a:p>
          <a:p>
            <a:pPr>
              <a:spcBef>
                <a:spcPts val="0"/>
              </a:spcBef>
              <a:buNone/>
            </a:pP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7425" y="4414150"/>
            <a:ext cx="638899" cy="959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s://lh3.googleusercontent.com/PqS36LkpMsWW9GqWlDx52fI_rjro1df84jJcgJcfT8E5S8l1hnx_h7ViZY4nQaQZorO0PTqtbjdh6A00c88nZG553X6fmJAMAyuVIhZIWemUlH5ShNVtll9jE0s8WSh7Uk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28750"/>
            <a:ext cx="2983230" cy="321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Provide a set of informative and engaging activities to the students</a:t>
            </a:r>
          </a:p>
        </p:txBody>
      </p:sp>
      <p:pic>
        <p:nvPicPr>
          <p:cNvPr id="40" name="Shape 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900" y="1288275"/>
            <a:ext cx="2270850" cy="1650825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Shape 41"/>
          <p:cNvSpPr txBox="1"/>
          <p:nvPr/>
        </p:nvSpPr>
        <p:spPr>
          <a:xfrm>
            <a:off x="2691750" y="1791712"/>
            <a:ext cx="7633199" cy="89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b="1">
                <a:latin typeface="Calibri"/>
                <a:ea typeface="Calibri"/>
                <a:cs typeface="Calibri"/>
                <a:sym typeface="Calibri"/>
              </a:rPr>
              <a:t>Sorting with Algorithms</a:t>
            </a:r>
          </a:p>
        </p:txBody>
      </p:sp>
      <p:sp>
        <p:nvSpPr>
          <p:cNvPr id="42" name="Shape 42"/>
          <p:cNvSpPr txBox="1"/>
          <p:nvPr/>
        </p:nvSpPr>
        <p:spPr>
          <a:xfrm>
            <a:off x="5579725" y="3712350"/>
            <a:ext cx="5075700" cy="132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>
                <a:latin typeface="Calibri"/>
                <a:ea typeface="Calibri"/>
                <a:cs typeface="Calibri"/>
                <a:sym typeface="Calibri"/>
              </a:rPr>
              <a:t>Efficient Pathing</a:t>
            </a:r>
          </a:p>
        </p:txBody>
      </p:sp>
      <p:pic>
        <p:nvPicPr>
          <p:cNvPr id="8" name="Picture 7" descr="https://lh3.googleusercontent.com/PqS36LkpMsWW9GqWlDx52fI_rjro1df84jJcgJcfT8E5S8l1hnx_h7ViZY4nQaQZorO0PTqtbjdh6A00c88nZG553X6fmJAMAyuVIhZIWemUlH5ShNVtll9jE0s8WSh7Uk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53473"/>
            <a:ext cx="2127905" cy="2062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92775" y="205975"/>
            <a:ext cx="89450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We will have students sort themselves by height</a:t>
            </a:r>
          </a:p>
        </p:txBody>
      </p:sp>
      <p:pic>
        <p:nvPicPr>
          <p:cNvPr id="50" name="Shape 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1500" y="1384023"/>
            <a:ext cx="2665349" cy="1665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Shape 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75775"/>
            <a:ext cx="2314204" cy="1682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34150" y="1388275"/>
            <a:ext cx="2609850" cy="165735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53"/>
          <p:cNvSpPr/>
          <p:nvPr/>
        </p:nvSpPr>
        <p:spPr>
          <a:xfrm>
            <a:off x="2314200" y="1991650"/>
            <a:ext cx="777299" cy="4505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5756850" y="1991650"/>
            <a:ext cx="777299" cy="4505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781350" y="3207025"/>
            <a:ext cx="8018099" cy="165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b="1">
                <a:latin typeface="Calibri"/>
                <a:ea typeface="Calibri"/>
                <a:cs typeface="Calibri"/>
                <a:sym typeface="Calibri"/>
              </a:rPr>
              <a:t>Students will be instructed to line up and sort themselves by height, only switching with those next to them. </a:t>
            </a: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will have completed the classic “bubble sort” algorithm. What better algorithms are there?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134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Have students find efficient paths through different terrain types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442712" y="2940900"/>
            <a:ext cx="2049600" cy="43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200" b="1">
                <a:latin typeface="Calibri"/>
                <a:ea typeface="Calibri"/>
                <a:cs typeface="Calibri"/>
                <a:sym typeface="Calibri"/>
              </a:rPr>
              <a:t>Students are given a grid with various terrain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4994325" y="2318200"/>
            <a:ext cx="3845999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200" b="1">
                <a:latin typeface="Calibri"/>
                <a:ea typeface="Calibri"/>
                <a:cs typeface="Calibri"/>
                <a:sym typeface="Calibri"/>
              </a:rPr>
              <a:t>A key indicates the cost of traversing each type of terrain</a:t>
            </a:r>
          </a:p>
        </p:txBody>
      </p:sp>
      <p:cxnSp>
        <p:nvCxnSpPr>
          <p:cNvPr id="75" name="Shape 75"/>
          <p:cNvCxnSpPr/>
          <p:nvPr/>
        </p:nvCxnSpPr>
        <p:spPr>
          <a:xfrm rot="10800000" flipH="1">
            <a:off x="2594450" y="1731824"/>
            <a:ext cx="2296199" cy="27240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6" name="Shape 76"/>
          <p:cNvCxnSpPr/>
          <p:nvPr/>
        </p:nvCxnSpPr>
        <p:spPr>
          <a:xfrm flipH="1">
            <a:off x="5117549" y="2698225"/>
            <a:ext cx="1212900" cy="1160999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118" name="Picture 117" descr="https://lh3.googleusercontent.com/PqS36LkpMsWW9GqWlDx52fI_rjro1df84jJcgJcfT8E5S8l1hnx_h7ViZY4nQaQZorO0PTqtbjdh6A00c88nZG553X6fmJAMAyuVIhZIWemUlH5ShNVtll9jE0s8WSh7Uk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56" y="953374"/>
            <a:ext cx="1992630" cy="207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Picture 118" descr="https://lh4.googleusercontent.com/TwPKY8sQwLdU9R5mMS0k0S5RsxnkgN_biI174Ml0ki5TzUoafITBbZZPSJDRj0bY2939bl1scDc4GVIJxVAXIGFNcOTin7Njti-Td7tnC3LRodVXeiCtUhnzT52w-5mN8mw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549" y="1134447"/>
            <a:ext cx="3264451" cy="1194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Picture 119" descr="https://lh3.googleusercontent.com/PqS36LkpMsWW9GqWlDx52fI_rjro1df84jJcgJcfT8E5S8l1hnx_h7ViZY4nQaQZorO0PTqtbjdh6A00c88nZG553X6fmJAMAyuVIhZIWemUlH5ShNVtll9jE0s8WSh7Uk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280" y="2940900"/>
            <a:ext cx="2138045" cy="199079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Freeform 120"/>
          <p:cNvSpPr/>
          <p:nvPr/>
        </p:nvSpPr>
        <p:spPr>
          <a:xfrm>
            <a:off x="2943766" y="3031424"/>
            <a:ext cx="1946883" cy="1826326"/>
          </a:xfrm>
          <a:custGeom>
            <a:avLst/>
            <a:gdLst>
              <a:gd name="connsiteX0" fmla="*/ 1158657 w 4587657"/>
              <a:gd name="connsiteY0" fmla="*/ 731520 h 4564380"/>
              <a:gd name="connsiteX1" fmla="*/ 1524417 w 4587657"/>
              <a:gd name="connsiteY1" fmla="*/ 731520 h 4564380"/>
              <a:gd name="connsiteX2" fmla="*/ 1547277 w 4587657"/>
              <a:gd name="connsiteY2" fmla="*/ 739140 h 4564380"/>
              <a:gd name="connsiteX3" fmla="*/ 1600617 w 4587657"/>
              <a:gd name="connsiteY3" fmla="*/ 746760 h 4564380"/>
              <a:gd name="connsiteX4" fmla="*/ 1653957 w 4587657"/>
              <a:gd name="connsiteY4" fmla="*/ 762000 h 4564380"/>
              <a:gd name="connsiteX5" fmla="*/ 1684437 w 4587657"/>
              <a:gd name="connsiteY5" fmla="*/ 769620 h 4564380"/>
              <a:gd name="connsiteX6" fmla="*/ 1707297 w 4587657"/>
              <a:gd name="connsiteY6" fmla="*/ 777240 h 4564380"/>
              <a:gd name="connsiteX7" fmla="*/ 1920657 w 4587657"/>
              <a:gd name="connsiteY7" fmla="*/ 792480 h 4564380"/>
              <a:gd name="connsiteX8" fmla="*/ 1943517 w 4587657"/>
              <a:gd name="connsiteY8" fmla="*/ 1066800 h 4564380"/>
              <a:gd name="connsiteX9" fmla="*/ 1973997 w 4587657"/>
              <a:gd name="connsiteY9" fmla="*/ 1097280 h 4564380"/>
              <a:gd name="connsiteX10" fmla="*/ 2073057 w 4587657"/>
              <a:gd name="connsiteY10" fmla="*/ 1120140 h 4564380"/>
              <a:gd name="connsiteX11" fmla="*/ 2461677 w 4587657"/>
              <a:gd name="connsiteY11" fmla="*/ 1127760 h 4564380"/>
              <a:gd name="connsiteX12" fmla="*/ 2575977 w 4587657"/>
              <a:gd name="connsiteY12" fmla="*/ 1135380 h 4564380"/>
              <a:gd name="connsiteX13" fmla="*/ 2652177 w 4587657"/>
              <a:gd name="connsiteY13" fmla="*/ 1143000 h 4564380"/>
              <a:gd name="connsiteX14" fmla="*/ 2789337 w 4587657"/>
              <a:gd name="connsiteY14" fmla="*/ 1150620 h 4564380"/>
              <a:gd name="connsiteX15" fmla="*/ 2827437 w 4587657"/>
              <a:gd name="connsiteY15" fmla="*/ 1158240 h 4564380"/>
              <a:gd name="connsiteX16" fmla="*/ 2857917 w 4587657"/>
              <a:gd name="connsiteY16" fmla="*/ 1165860 h 4564380"/>
              <a:gd name="connsiteX17" fmla="*/ 3002697 w 4587657"/>
              <a:gd name="connsiteY17" fmla="*/ 1181100 h 4564380"/>
              <a:gd name="connsiteX18" fmla="*/ 3040797 w 4587657"/>
              <a:gd name="connsiteY18" fmla="*/ 1188720 h 4564380"/>
              <a:gd name="connsiteX19" fmla="*/ 3071277 w 4587657"/>
              <a:gd name="connsiteY19" fmla="*/ 1196340 h 4564380"/>
              <a:gd name="connsiteX20" fmla="*/ 3139857 w 4587657"/>
              <a:gd name="connsiteY20" fmla="*/ 1203960 h 4564380"/>
              <a:gd name="connsiteX21" fmla="*/ 3177957 w 4587657"/>
              <a:gd name="connsiteY21" fmla="*/ 1211580 h 4564380"/>
              <a:gd name="connsiteX22" fmla="*/ 3246537 w 4587657"/>
              <a:gd name="connsiteY22" fmla="*/ 1219200 h 4564380"/>
              <a:gd name="connsiteX23" fmla="*/ 3284637 w 4587657"/>
              <a:gd name="connsiteY23" fmla="*/ 1226820 h 4564380"/>
              <a:gd name="connsiteX24" fmla="*/ 3452277 w 4587657"/>
              <a:gd name="connsiteY24" fmla="*/ 1234440 h 4564380"/>
              <a:gd name="connsiteX25" fmla="*/ 3505617 w 4587657"/>
              <a:gd name="connsiteY25" fmla="*/ 1257300 h 4564380"/>
              <a:gd name="connsiteX26" fmla="*/ 3513237 w 4587657"/>
              <a:gd name="connsiteY26" fmla="*/ 1287780 h 4564380"/>
              <a:gd name="connsiteX27" fmla="*/ 3520857 w 4587657"/>
              <a:gd name="connsiteY27" fmla="*/ 1341120 h 4564380"/>
              <a:gd name="connsiteX28" fmla="*/ 3528477 w 4587657"/>
              <a:gd name="connsiteY28" fmla="*/ 1363980 h 4564380"/>
              <a:gd name="connsiteX29" fmla="*/ 3543717 w 4587657"/>
              <a:gd name="connsiteY29" fmla="*/ 1424940 h 4564380"/>
              <a:gd name="connsiteX30" fmla="*/ 3543717 w 4587657"/>
              <a:gd name="connsiteY30" fmla="*/ 1623060 h 4564380"/>
              <a:gd name="connsiteX31" fmla="*/ 3536097 w 4587657"/>
              <a:gd name="connsiteY31" fmla="*/ 1645920 h 4564380"/>
              <a:gd name="connsiteX32" fmla="*/ 3513237 w 4587657"/>
              <a:gd name="connsiteY32" fmla="*/ 1668780 h 4564380"/>
              <a:gd name="connsiteX33" fmla="*/ 3459897 w 4587657"/>
              <a:gd name="connsiteY33" fmla="*/ 1706880 h 4564380"/>
              <a:gd name="connsiteX34" fmla="*/ 3391317 w 4587657"/>
              <a:gd name="connsiteY34" fmla="*/ 1752600 h 4564380"/>
              <a:gd name="connsiteX35" fmla="*/ 3322737 w 4587657"/>
              <a:gd name="connsiteY35" fmla="*/ 1767840 h 4564380"/>
              <a:gd name="connsiteX36" fmla="*/ 3261777 w 4587657"/>
              <a:gd name="connsiteY36" fmla="*/ 1783080 h 4564380"/>
              <a:gd name="connsiteX37" fmla="*/ 3231297 w 4587657"/>
              <a:gd name="connsiteY37" fmla="*/ 1790700 h 4564380"/>
              <a:gd name="connsiteX38" fmla="*/ 3147477 w 4587657"/>
              <a:gd name="connsiteY38" fmla="*/ 1798320 h 4564380"/>
              <a:gd name="connsiteX39" fmla="*/ 3056037 w 4587657"/>
              <a:gd name="connsiteY39" fmla="*/ 1813560 h 4564380"/>
              <a:gd name="connsiteX40" fmla="*/ 3033177 w 4587657"/>
              <a:gd name="connsiteY40" fmla="*/ 1821180 h 4564380"/>
              <a:gd name="connsiteX41" fmla="*/ 2713137 w 4587657"/>
              <a:gd name="connsiteY41" fmla="*/ 1836420 h 4564380"/>
              <a:gd name="connsiteX42" fmla="*/ 2583597 w 4587657"/>
              <a:gd name="connsiteY42" fmla="*/ 1851660 h 4564380"/>
              <a:gd name="connsiteX43" fmla="*/ 2515017 w 4587657"/>
              <a:gd name="connsiteY43" fmla="*/ 1859280 h 4564380"/>
              <a:gd name="connsiteX44" fmla="*/ 2172117 w 4587657"/>
              <a:gd name="connsiteY44" fmla="*/ 1851660 h 4564380"/>
              <a:gd name="connsiteX45" fmla="*/ 2134017 w 4587657"/>
              <a:gd name="connsiteY45" fmla="*/ 1844040 h 4564380"/>
              <a:gd name="connsiteX46" fmla="*/ 1836837 w 4587657"/>
              <a:gd name="connsiteY46" fmla="*/ 1851660 h 4564380"/>
              <a:gd name="connsiteX47" fmla="*/ 1410117 w 4587657"/>
              <a:gd name="connsiteY47" fmla="*/ 1859280 h 4564380"/>
              <a:gd name="connsiteX48" fmla="*/ 1120557 w 4587657"/>
              <a:gd name="connsiteY48" fmla="*/ 1866900 h 4564380"/>
              <a:gd name="connsiteX49" fmla="*/ 1051977 w 4587657"/>
              <a:gd name="connsiteY49" fmla="*/ 1844040 h 4564380"/>
              <a:gd name="connsiteX50" fmla="*/ 960537 w 4587657"/>
              <a:gd name="connsiteY50" fmla="*/ 1828800 h 4564380"/>
              <a:gd name="connsiteX51" fmla="*/ 846237 w 4587657"/>
              <a:gd name="connsiteY51" fmla="*/ 1836420 h 4564380"/>
              <a:gd name="connsiteX52" fmla="*/ 823377 w 4587657"/>
              <a:gd name="connsiteY52" fmla="*/ 1866900 h 4564380"/>
              <a:gd name="connsiteX53" fmla="*/ 800517 w 4587657"/>
              <a:gd name="connsiteY53" fmla="*/ 1889760 h 4564380"/>
              <a:gd name="connsiteX54" fmla="*/ 777657 w 4587657"/>
              <a:gd name="connsiteY54" fmla="*/ 1935480 h 4564380"/>
              <a:gd name="connsiteX55" fmla="*/ 762417 w 4587657"/>
              <a:gd name="connsiteY55" fmla="*/ 1958340 h 4564380"/>
              <a:gd name="connsiteX56" fmla="*/ 739557 w 4587657"/>
              <a:gd name="connsiteY56" fmla="*/ 1996440 h 4564380"/>
              <a:gd name="connsiteX57" fmla="*/ 731937 w 4587657"/>
              <a:gd name="connsiteY57" fmla="*/ 2179320 h 4564380"/>
              <a:gd name="connsiteX58" fmla="*/ 709077 w 4587657"/>
              <a:gd name="connsiteY58" fmla="*/ 2194560 h 4564380"/>
              <a:gd name="connsiteX59" fmla="*/ 678597 w 4587657"/>
              <a:gd name="connsiteY59" fmla="*/ 2209800 h 4564380"/>
              <a:gd name="connsiteX60" fmla="*/ 610017 w 4587657"/>
              <a:gd name="connsiteY60" fmla="*/ 2225040 h 4564380"/>
              <a:gd name="connsiteX61" fmla="*/ 526197 w 4587657"/>
              <a:gd name="connsiteY61" fmla="*/ 2270760 h 4564380"/>
              <a:gd name="connsiteX62" fmla="*/ 480477 w 4587657"/>
              <a:gd name="connsiteY62" fmla="*/ 2278380 h 4564380"/>
              <a:gd name="connsiteX63" fmla="*/ 373797 w 4587657"/>
              <a:gd name="connsiteY63" fmla="*/ 2263140 h 4564380"/>
              <a:gd name="connsiteX64" fmla="*/ 343317 w 4587657"/>
              <a:gd name="connsiteY64" fmla="*/ 2247900 h 4564380"/>
              <a:gd name="connsiteX65" fmla="*/ 251877 w 4587657"/>
              <a:gd name="connsiteY65" fmla="*/ 2164080 h 4564380"/>
              <a:gd name="connsiteX66" fmla="*/ 190917 w 4587657"/>
              <a:gd name="connsiteY66" fmla="*/ 2179320 h 4564380"/>
              <a:gd name="connsiteX67" fmla="*/ 168057 w 4587657"/>
              <a:gd name="connsiteY67" fmla="*/ 2186940 h 4564380"/>
              <a:gd name="connsiteX68" fmla="*/ 107097 w 4587657"/>
              <a:gd name="connsiteY68" fmla="*/ 2194560 h 4564380"/>
              <a:gd name="connsiteX69" fmla="*/ 30897 w 4587657"/>
              <a:gd name="connsiteY69" fmla="*/ 2232660 h 4564380"/>
              <a:gd name="connsiteX70" fmla="*/ 15657 w 4587657"/>
              <a:gd name="connsiteY70" fmla="*/ 2263140 h 4564380"/>
              <a:gd name="connsiteX71" fmla="*/ 417 w 4587657"/>
              <a:gd name="connsiteY71" fmla="*/ 2286000 h 4564380"/>
              <a:gd name="connsiteX72" fmla="*/ 15657 w 4587657"/>
              <a:gd name="connsiteY72" fmla="*/ 2491740 h 4564380"/>
              <a:gd name="connsiteX73" fmla="*/ 38517 w 4587657"/>
              <a:gd name="connsiteY73" fmla="*/ 2560320 h 4564380"/>
              <a:gd name="connsiteX74" fmla="*/ 61377 w 4587657"/>
              <a:gd name="connsiteY74" fmla="*/ 2674620 h 4564380"/>
              <a:gd name="connsiteX75" fmla="*/ 68997 w 4587657"/>
              <a:gd name="connsiteY75" fmla="*/ 2933700 h 4564380"/>
              <a:gd name="connsiteX76" fmla="*/ 99477 w 4587657"/>
              <a:gd name="connsiteY76" fmla="*/ 2964180 h 4564380"/>
              <a:gd name="connsiteX77" fmla="*/ 145197 w 4587657"/>
              <a:gd name="connsiteY77" fmla="*/ 2994660 h 4564380"/>
              <a:gd name="connsiteX78" fmla="*/ 198537 w 4587657"/>
              <a:gd name="connsiteY78" fmla="*/ 3017520 h 4564380"/>
              <a:gd name="connsiteX79" fmla="*/ 251877 w 4587657"/>
              <a:gd name="connsiteY79" fmla="*/ 3048000 h 4564380"/>
              <a:gd name="connsiteX80" fmla="*/ 274737 w 4587657"/>
              <a:gd name="connsiteY80" fmla="*/ 3063240 h 4564380"/>
              <a:gd name="connsiteX81" fmla="*/ 358557 w 4587657"/>
              <a:gd name="connsiteY81" fmla="*/ 3078480 h 4564380"/>
              <a:gd name="connsiteX82" fmla="*/ 427137 w 4587657"/>
              <a:gd name="connsiteY82" fmla="*/ 3093720 h 4564380"/>
              <a:gd name="connsiteX83" fmla="*/ 442377 w 4587657"/>
              <a:gd name="connsiteY83" fmla="*/ 3116580 h 4564380"/>
              <a:gd name="connsiteX84" fmla="*/ 427137 w 4587657"/>
              <a:gd name="connsiteY84" fmla="*/ 3223260 h 4564380"/>
              <a:gd name="connsiteX85" fmla="*/ 434757 w 4587657"/>
              <a:gd name="connsiteY85" fmla="*/ 3985260 h 4564380"/>
              <a:gd name="connsiteX86" fmla="*/ 442377 w 4587657"/>
              <a:gd name="connsiteY86" fmla="*/ 4015740 h 4564380"/>
              <a:gd name="connsiteX87" fmla="*/ 434757 w 4587657"/>
              <a:gd name="connsiteY87" fmla="*/ 4152900 h 4564380"/>
              <a:gd name="connsiteX88" fmla="*/ 442377 w 4587657"/>
              <a:gd name="connsiteY88" fmla="*/ 4373880 h 4564380"/>
              <a:gd name="connsiteX89" fmla="*/ 449997 w 4587657"/>
              <a:gd name="connsiteY89" fmla="*/ 4411980 h 4564380"/>
              <a:gd name="connsiteX90" fmla="*/ 495717 w 4587657"/>
              <a:gd name="connsiteY90" fmla="*/ 4457700 h 4564380"/>
              <a:gd name="connsiteX91" fmla="*/ 541437 w 4587657"/>
              <a:gd name="connsiteY91" fmla="*/ 4465320 h 4564380"/>
              <a:gd name="connsiteX92" fmla="*/ 640497 w 4587657"/>
              <a:gd name="connsiteY92" fmla="*/ 4472940 h 4564380"/>
              <a:gd name="connsiteX93" fmla="*/ 678597 w 4587657"/>
              <a:gd name="connsiteY93" fmla="*/ 4480560 h 4564380"/>
              <a:gd name="connsiteX94" fmla="*/ 823377 w 4587657"/>
              <a:gd name="connsiteY94" fmla="*/ 4465320 h 4564380"/>
              <a:gd name="connsiteX95" fmla="*/ 1532037 w 4587657"/>
              <a:gd name="connsiteY95" fmla="*/ 4472940 h 4564380"/>
              <a:gd name="connsiteX96" fmla="*/ 1600617 w 4587657"/>
              <a:gd name="connsiteY96" fmla="*/ 4503420 h 4564380"/>
              <a:gd name="connsiteX97" fmla="*/ 1638717 w 4587657"/>
              <a:gd name="connsiteY97" fmla="*/ 4511040 h 4564380"/>
              <a:gd name="connsiteX98" fmla="*/ 1676817 w 4587657"/>
              <a:gd name="connsiteY98" fmla="*/ 4526280 h 4564380"/>
              <a:gd name="connsiteX99" fmla="*/ 1989237 w 4587657"/>
              <a:gd name="connsiteY99" fmla="*/ 4533900 h 4564380"/>
              <a:gd name="connsiteX100" fmla="*/ 2019717 w 4587657"/>
              <a:gd name="connsiteY100" fmla="*/ 4541520 h 4564380"/>
              <a:gd name="connsiteX101" fmla="*/ 2073057 w 4587657"/>
              <a:gd name="connsiteY101" fmla="*/ 4556760 h 4564380"/>
              <a:gd name="connsiteX102" fmla="*/ 2141637 w 4587657"/>
              <a:gd name="connsiteY102" fmla="*/ 4564380 h 4564380"/>
              <a:gd name="connsiteX103" fmla="*/ 2393097 w 4587657"/>
              <a:gd name="connsiteY103" fmla="*/ 4556760 h 4564380"/>
              <a:gd name="connsiteX104" fmla="*/ 2423577 w 4587657"/>
              <a:gd name="connsiteY104" fmla="*/ 4541520 h 4564380"/>
              <a:gd name="connsiteX105" fmla="*/ 2484537 w 4587657"/>
              <a:gd name="connsiteY105" fmla="*/ 4503420 h 4564380"/>
              <a:gd name="connsiteX106" fmla="*/ 2530257 w 4587657"/>
              <a:gd name="connsiteY106" fmla="*/ 4480560 h 4564380"/>
              <a:gd name="connsiteX107" fmla="*/ 2827437 w 4587657"/>
              <a:gd name="connsiteY107" fmla="*/ 4465320 h 4564380"/>
              <a:gd name="connsiteX108" fmla="*/ 3223677 w 4587657"/>
              <a:gd name="connsiteY108" fmla="*/ 4472940 h 4564380"/>
              <a:gd name="connsiteX109" fmla="*/ 3284637 w 4587657"/>
              <a:gd name="connsiteY109" fmla="*/ 4480560 h 4564380"/>
              <a:gd name="connsiteX110" fmla="*/ 3597057 w 4587657"/>
              <a:gd name="connsiteY110" fmla="*/ 4472940 h 4564380"/>
              <a:gd name="connsiteX111" fmla="*/ 4054257 w 4587657"/>
              <a:gd name="connsiteY111" fmla="*/ 4480560 h 4564380"/>
              <a:gd name="connsiteX112" fmla="*/ 4092357 w 4587657"/>
              <a:gd name="connsiteY112" fmla="*/ 4488180 h 4564380"/>
              <a:gd name="connsiteX113" fmla="*/ 4221897 w 4587657"/>
              <a:gd name="connsiteY113" fmla="*/ 4472940 h 4564380"/>
              <a:gd name="connsiteX114" fmla="*/ 4237137 w 4587657"/>
              <a:gd name="connsiteY114" fmla="*/ 4297680 h 4564380"/>
              <a:gd name="connsiteX115" fmla="*/ 4229517 w 4587657"/>
              <a:gd name="connsiteY115" fmla="*/ 4046220 h 4564380"/>
              <a:gd name="connsiteX116" fmla="*/ 4221897 w 4587657"/>
              <a:gd name="connsiteY116" fmla="*/ 4000500 h 4564380"/>
              <a:gd name="connsiteX117" fmla="*/ 4191417 w 4587657"/>
              <a:gd name="connsiteY117" fmla="*/ 3749040 h 4564380"/>
              <a:gd name="connsiteX118" fmla="*/ 4183797 w 4587657"/>
              <a:gd name="connsiteY118" fmla="*/ 3223260 h 4564380"/>
              <a:gd name="connsiteX119" fmla="*/ 4183797 w 4587657"/>
              <a:gd name="connsiteY119" fmla="*/ 2865120 h 4564380"/>
              <a:gd name="connsiteX120" fmla="*/ 4191417 w 4587657"/>
              <a:gd name="connsiteY120" fmla="*/ 2758440 h 4564380"/>
              <a:gd name="connsiteX121" fmla="*/ 4214277 w 4587657"/>
              <a:gd name="connsiteY121" fmla="*/ 2735580 h 4564380"/>
              <a:gd name="connsiteX122" fmla="*/ 4259997 w 4587657"/>
              <a:gd name="connsiteY122" fmla="*/ 2705100 h 4564380"/>
              <a:gd name="connsiteX123" fmla="*/ 4313337 w 4587657"/>
              <a:gd name="connsiteY123" fmla="*/ 2689860 h 4564380"/>
              <a:gd name="connsiteX124" fmla="*/ 4336197 w 4587657"/>
              <a:gd name="connsiteY124" fmla="*/ 2674620 h 4564380"/>
              <a:gd name="connsiteX125" fmla="*/ 4397157 w 4587657"/>
              <a:gd name="connsiteY125" fmla="*/ 2659380 h 4564380"/>
              <a:gd name="connsiteX126" fmla="*/ 4458117 w 4587657"/>
              <a:gd name="connsiteY126" fmla="*/ 2636520 h 4564380"/>
              <a:gd name="connsiteX127" fmla="*/ 4488597 w 4587657"/>
              <a:gd name="connsiteY127" fmla="*/ 2621280 h 4564380"/>
              <a:gd name="connsiteX128" fmla="*/ 4511457 w 4587657"/>
              <a:gd name="connsiteY128" fmla="*/ 2613660 h 4564380"/>
              <a:gd name="connsiteX129" fmla="*/ 4534317 w 4587657"/>
              <a:gd name="connsiteY129" fmla="*/ 2590800 h 4564380"/>
              <a:gd name="connsiteX130" fmla="*/ 4549557 w 4587657"/>
              <a:gd name="connsiteY130" fmla="*/ 2552700 h 4564380"/>
              <a:gd name="connsiteX131" fmla="*/ 4564797 w 4587657"/>
              <a:gd name="connsiteY131" fmla="*/ 2522220 h 4564380"/>
              <a:gd name="connsiteX132" fmla="*/ 4587657 w 4587657"/>
              <a:gd name="connsiteY132" fmla="*/ 2461260 h 4564380"/>
              <a:gd name="connsiteX133" fmla="*/ 4580037 w 4587657"/>
              <a:gd name="connsiteY133" fmla="*/ 1158240 h 4564380"/>
              <a:gd name="connsiteX134" fmla="*/ 4557177 w 4587657"/>
              <a:gd name="connsiteY134" fmla="*/ 906780 h 4564380"/>
              <a:gd name="connsiteX135" fmla="*/ 4549557 w 4587657"/>
              <a:gd name="connsiteY135" fmla="*/ 716280 h 4564380"/>
              <a:gd name="connsiteX136" fmla="*/ 4564797 w 4587657"/>
              <a:gd name="connsiteY136" fmla="*/ 335280 h 4564380"/>
              <a:gd name="connsiteX137" fmla="*/ 4557177 w 4587657"/>
              <a:gd name="connsiteY137" fmla="*/ 198120 h 4564380"/>
              <a:gd name="connsiteX138" fmla="*/ 4541937 w 4587657"/>
              <a:gd name="connsiteY138" fmla="*/ 152400 h 4564380"/>
              <a:gd name="connsiteX139" fmla="*/ 4526697 w 4587657"/>
              <a:gd name="connsiteY139" fmla="*/ 121920 h 4564380"/>
              <a:gd name="connsiteX140" fmla="*/ 4473357 w 4587657"/>
              <a:gd name="connsiteY140" fmla="*/ 76200 h 4564380"/>
              <a:gd name="connsiteX141" fmla="*/ 4389537 w 4587657"/>
              <a:gd name="connsiteY141" fmla="*/ 60960 h 4564380"/>
              <a:gd name="connsiteX142" fmla="*/ 4366677 w 4587657"/>
              <a:gd name="connsiteY142" fmla="*/ 53340 h 4564380"/>
              <a:gd name="connsiteX143" fmla="*/ 3985677 w 4587657"/>
              <a:gd name="connsiteY143" fmla="*/ 30480 h 4564380"/>
              <a:gd name="connsiteX144" fmla="*/ 3932337 w 4587657"/>
              <a:gd name="connsiteY144" fmla="*/ 15240 h 4564380"/>
              <a:gd name="connsiteX145" fmla="*/ 3863757 w 4587657"/>
              <a:gd name="connsiteY145" fmla="*/ 7620 h 4564380"/>
              <a:gd name="connsiteX146" fmla="*/ 3802797 w 4587657"/>
              <a:gd name="connsiteY146" fmla="*/ 0 h 4564380"/>
              <a:gd name="connsiteX147" fmla="*/ 3391317 w 4587657"/>
              <a:gd name="connsiteY147" fmla="*/ 15240 h 4564380"/>
              <a:gd name="connsiteX148" fmla="*/ 3299877 w 4587657"/>
              <a:gd name="connsiteY148" fmla="*/ 30480 h 4564380"/>
              <a:gd name="connsiteX149" fmla="*/ 3147477 w 4587657"/>
              <a:gd name="connsiteY149" fmla="*/ 45720 h 4564380"/>
              <a:gd name="connsiteX150" fmla="*/ 3094137 w 4587657"/>
              <a:gd name="connsiteY150" fmla="*/ 53340 h 4564380"/>
              <a:gd name="connsiteX151" fmla="*/ 2583597 w 4587657"/>
              <a:gd name="connsiteY151" fmla="*/ 60960 h 4564380"/>
              <a:gd name="connsiteX152" fmla="*/ 2530257 w 4587657"/>
              <a:gd name="connsiteY152" fmla="*/ 83820 h 4564380"/>
              <a:gd name="connsiteX153" fmla="*/ 2210217 w 4587657"/>
              <a:gd name="connsiteY153" fmla="*/ 83820 h 4564380"/>
              <a:gd name="connsiteX154" fmla="*/ 1524417 w 4587657"/>
              <a:gd name="connsiteY154" fmla="*/ 76200 h 4564380"/>
              <a:gd name="connsiteX155" fmla="*/ 1280577 w 4587657"/>
              <a:gd name="connsiteY155" fmla="*/ 91440 h 4564380"/>
              <a:gd name="connsiteX156" fmla="*/ 1242477 w 4587657"/>
              <a:gd name="connsiteY156" fmla="*/ 129540 h 4564380"/>
              <a:gd name="connsiteX157" fmla="*/ 1189137 w 4587657"/>
              <a:gd name="connsiteY157" fmla="*/ 182880 h 4564380"/>
              <a:gd name="connsiteX158" fmla="*/ 1151037 w 4587657"/>
              <a:gd name="connsiteY158" fmla="*/ 236220 h 4564380"/>
              <a:gd name="connsiteX159" fmla="*/ 1143417 w 4587657"/>
              <a:gd name="connsiteY159" fmla="*/ 266700 h 4564380"/>
              <a:gd name="connsiteX160" fmla="*/ 1128177 w 4587657"/>
              <a:gd name="connsiteY160" fmla="*/ 335280 h 4564380"/>
              <a:gd name="connsiteX161" fmla="*/ 1135797 w 4587657"/>
              <a:gd name="connsiteY161" fmla="*/ 624840 h 4564380"/>
              <a:gd name="connsiteX162" fmla="*/ 1128177 w 4587657"/>
              <a:gd name="connsiteY162" fmla="*/ 746760 h 4564380"/>
              <a:gd name="connsiteX163" fmla="*/ 1097697 w 4587657"/>
              <a:gd name="connsiteY163" fmla="*/ 746760 h 456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4587657" h="4564380">
                <a:moveTo>
                  <a:pt x="1158657" y="731520"/>
                </a:moveTo>
                <a:cubicBezTo>
                  <a:pt x="1325658" y="718674"/>
                  <a:pt x="1280291" y="718671"/>
                  <a:pt x="1524417" y="731520"/>
                </a:cubicBezTo>
                <a:cubicBezTo>
                  <a:pt x="1532438" y="731942"/>
                  <a:pt x="1539401" y="737565"/>
                  <a:pt x="1547277" y="739140"/>
                </a:cubicBezTo>
                <a:cubicBezTo>
                  <a:pt x="1564889" y="742662"/>
                  <a:pt x="1582946" y="743547"/>
                  <a:pt x="1600617" y="746760"/>
                </a:cubicBezTo>
                <a:cubicBezTo>
                  <a:pt x="1633371" y="752715"/>
                  <a:pt x="1625394" y="753839"/>
                  <a:pt x="1653957" y="762000"/>
                </a:cubicBezTo>
                <a:cubicBezTo>
                  <a:pt x="1664027" y="764877"/>
                  <a:pt x="1674367" y="766743"/>
                  <a:pt x="1684437" y="769620"/>
                </a:cubicBezTo>
                <a:cubicBezTo>
                  <a:pt x="1692160" y="771827"/>
                  <a:pt x="1699505" y="775292"/>
                  <a:pt x="1707297" y="777240"/>
                </a:cubicBezTo>
                <a:cubicBezTo>
                  <a:pt x="1779630" y="795323"/>
                  <a:pt x="1836782" y="788833"/>
                  <a:pt x="1920657" y="792480"/>
                </a:cubicBezTo>
                <a:cubicBezTo>
                  <a:pt x="1983197" y="886291"/>
                  <a:pt x="1928440" y="795417"/>
                  <a:pt x="1943517" y="1066800"/>
                </a:cubicBezTo>
                <a:cubicBezTo>
                  <a:pt x="1944976" y="1093060"/>
                  <a:pt x="1952218" y="1091340"/>
                  <a:pt x="1973997" y="1097280"/>
                </a:cubicBezTo>
                <a:cubicBezTo>
                  <a:pt x="1974739" y="1097482"/>
                  <a:pt x="2059423" y="1119653"/>
                  <a:pt x="2073057" y="1120140"/>
                </a:cubicBezTo>
                <a:cubicBezTo>
                  <a:pt x="2202539" y="1124764"/>
                  <a:pt x="2332137" y="1125220"/>
                  <a:pt x="2461677" y="1127760"/>
                </a:cubicBezTo>
                <a:lnTo>
                  <a:pt x="2575977" y="1135380"/>
                </a:lnTo>
                <a:cubicBezTo>
                  <a:pt x="2601422" y="1137416"/>
                  <a:pt x="2626715" y="1141181"/>
                  <a:pt x="2652177" y="1143000"/>
                </a:cubicBezTo>
                <a:cubicBezTo>
                  <a:pt x="2697851" y="1146262"/>
                  <a:pt x="2743617" y="1148080"/>
                  <a:pt x="2789337" y="1150620"/>
                </a:cubicBezTo>
                <a:cubicBezTo>
                  <a:pt x="2802037" y="1153160"/>
                  <a:pt x="2814794" y="1155430"/>
                  <a:pt x="2827437" y="1158240"/>
                </a:cubicBezTo>
                <a:cubicBezTo>
                  <a:pt x="2837660" y="1160512"/>
                  <a:pt x="2847536" y="1164476"/>
                  <a:pt x="2857917" y="1165860"/>
                </a:cubicBezTo>
                <a:cubicBezTo>
                  <a:pt x="3006588" y="1185683"/>
                  <a:pt x="2881449" y="1162446"/>
                  <a:pt x="3002697" y="1181100"/>
                </a:cubicBezTo>
                <a:cubicBezTo>
                  <a:pt x="3015498" y="1183069"/>
                  <a:pt x="3028154" y="1185910"/>
                  <a:pt x="3040797" y="1188720"/>
                </a:cubicBezTo>
                <a:cubicBezTo>
                  <a:pt x="3051020" y="1190992"/>
                  <a:pt x="3060926" y="1194748"/>
                  <a:pt x="3071277" y="1196340"/>
                </a:cubicBezTo>
                <a:cubicBezTo>
                  <a:pt x="3094010" y="1199837"/>
                  <a:pt x="3117087" y="1200707"/>
                  <a:pt x="3139857" y="1203960"/>
                </a:cubicBezTo>
                <a:cubicBezTo>
                  <a:pt x="3152678" y="1205792"/>
                  <a:pt x="3165136" y="1209748"/>
                  <a:pt x="3177957" y="1211580"/>
                </a:cubicBezTo>
                <a:cubicBezTo>
                  <a:pt x="3200727" y="1214833"/>
                  <a:pt x="3223767" y="1215947"/>
                  <a:pt x="3246537" y="1219200"/>
                </a:cubicBezTo>
                <a:cubicBezTo>
                  <a:pt x="3259358" y="1221032"/>
                  <a:pt x="3271721" y="1225863"/>
                  <a:pt x="3284637" y="1226820"/>
                </a:cubicBezTo>
                <a:cubicBezTo>
                  <a:pt x="3340422" y="1230952"/>
                  <a:pt x="3396397" y="1231900"/>
                  <a:pt x="3452277" y="1234440"/>
                </a:cubicBezTo>
                <a:cubicBezTo>
                  <a:pt x="3467571" y="1238263"/>
                  <a:pt x="3495092" y="1241513"/>
                  <a:pt x="3505617" y="1257300"/>
                </a:cubicBezTo>
                <a:cubicBezTo>
                  <a:pt x="3511426" y="1266014"/>
                  <a:pt x="3511364" y="1277476"/>
                  <a:pt x="3513237" y="1287780"/>
                </a:cubicBezTo>
                <a:cubicBezTo>
                  <a:pt x="3516450" y="1305451"/>
                  <a:pt x="3517335" y="1323508"/>
                  <a:pt x="3520857" y="1341120"/>
                </a:cubicBezTo>
                <a:cubicBezTo>
                  <a:pt x="3522432" y="1348996"/>
                  <a:pt x="3526529" y="1356188"/>
                  <a:pt x="3528477" y="1363980"/>
                </a:cubicBezTo>
                <a:lnTo>
                  <a:pt x="3543717" y="1424940"/>
                </a:lnTo>
                <a:cubicBezTo>
                  <a:pt x="3555429" y="1518637"/>
                  <a:pt x="3556023" y="1493851"/>
                  <a:pt x="3543717" y="1623060"/>
                </a:cubicBezTo>
                <a:cubicBezTo>
                  <a:pt x="3542955" y="1631056"/>
                  <a:pt x="3540552" y="1639237"/>
                  <a:pt x="3536097" y="1645920"/>
                </a:cubicBezTo>
                <a:cubicBezTo>
                  <a:pt x="3530119" y="1654886"/>
                  <a:pt x="3521419" y="1661767"/>
                  <a:pt x="3513237" y="1668780"/>
                </a:cubicBezTo>
                <a:cubicBezTo>
                  <a:pt x="3477183" y="1699683"/>
                  <a:pt x="3492060" y="1682758"/>
                  <a:pt x="3459897" y="1706880"/>
                </a:cubicBezTo>
                <a:cubicBezTo>
                  <a:pt x="3428154" y="1730687"/>
                  <a:pt x="3425709" y="1739703"/>
                  <a:pt x="3391317" y="1752600"/>
                </a:cubicBezTo>
                <a:cubicBezTo>
                  <a:pt x="3377234" y="1757881"/>
                  <a:pt x="3335290" y="1764943"/>
                  <a:pt x="3322737" y="1767840"/>
                </a:cubicBezTo>
                <a:cubicBezTo>
                  <a:pt x="3302328" y="1772550"/>
                  <a:pt x="3282097" y="1778000"/>
                  <a:pt x="3261777" y="1783080"/>
                </a:cubicBezTo>
                <a:cubicBezTo>
                  <a:pt x="3251617" y="1785620"/>
                  <a:pt x="3241727" y="1789752"/>
                  <a:pt x="3231297" y="1790700"/>
                </a:cubicBezTo>
                <a:lnTo>
                  <a:pt x="3147477" y="1798320"/>
                </a:lnTo>
                <a:cubicBezTo>
                  <a:pt x="3066722" y="1818509"/>
                  <a:pt x="3186849" y="1789776"/>
                  <a:pt x="3056037" y="1813560"/>
                </a:cubicBezTo>
                <a:cubicBezTo>
                  <a:pt x="3048134" y="1814997"/>
                  <a:pt x="3041128" y="1820044"/>
                  <a:pt x="3033177" y="1821180"/>
                </a:cubicBezTo>
                <a:cubicBezTo>
                  <a:pt x="2947121" y="1833474"/>
                  <a:pt x="2763363" y="1834800"/>
                  <a:pt x="2713137" y="1836420"/>
                </a:cubicBezTo>
                <a:cubicBezTo>
                  <a:pt x="2640024" y="1851043"/>
                  <a:pt x="2699801" y="1840593"/>
                  <a:pt x="2583597" y="1851660"/>
                </a:cubicBezTo>
                <a:cubicBezTo>
                  <a:pt x="2560700" y="1853841"/>
                  <a:pt x="2537877" y="1856740"/>
                  <a:pt x="2515017" y="1859280"/>
                </a:cubicBezTo>
                <a:lnTo>
                  <a:pt x="2172117" y="1851660"/>
                </a:lnTo>
                <a:cubicBezTo>
                  <a:pt x="2159176" y="1851142"/>
                  <a:pt x="2146969" y="1844040"/>
                  <a:pt x="2134017" y="1844040"/>
                </a:cubicBezTo>
                <a:cubicBezTo>
                  <a:pt x="2034924" y="1844040"/>
                  <a:pt x="1935908" y="1849574"/>
                  <a:pt x="1836837" y="1851660"/>
                </a:cubicBezTo>
                <a:lnTo>
                  <a:pt x="1410117" y="1859280"/>
                </a:lnTo>
                <a:cubicBezTo>
                  <a:pt x="1314970" y="1922711"/>
                  <a:pt x="1379782" y="1885868"/>
                  <a:pt x="1120557" y="1866900"/>
                </a:cubicBezTo>
                <a:cubicBezTo>
                  <a:pt x="1058073" y="1862328"/>
                  <a:pt x="1094649" y="1850136"/>
                  <a:pt x="1051977" y="1844040"/>
                </a:cubicBezTo>
                <a:cubicBezTo>
                  <a:pt x="985816" y="1834588"/>
                  <a:pt x="1016249" y="1839942"/>
                  <a:pt x="960537" y="1828800"/>
                </a:cubicBezTo>
                <a:cubicBezTo>
                  <a:pt x="922437" y="1831340"/>
                  <a:pt x="883029" y="1826200"/>
                  <a:pt x="846237" y="1836420"/>
                </a:cubicBezTo>
                <a:cubicBezTo>
                  <a:pt x="834000" y="1839819"/>
                  <a:pt x="831642" y="1857257"/>
                  <a:pt x="823377" y="1866900"/>
                </a:cubicBezTo>
                <a:cubicBezTo>
                  <a:pt x="816364" y="1875082"/>
                  <a:pt x="807416" y="1881481"/>
                  <a:pt x="800517" y="1889760"/>
                </a:cubicBezTo>
                <a:cubicBezTo>
                  <a:pt x="773220" y="1922517"/>
                  <a:pt x="794840" y="1901113"/>
                  <a:pt x="777657" y="1935480"/>
                </a:cubicBezTo>
                <a:cubicBezTo>
                  <a:pt x="773561" y="1943671"/>
                  <a:pt x="767271" y="1950574"/>
                  <a:pt x="762417" y="1958340"/>
                </a:cubicBezTo>
                <a:cubicBezTo>
                  <a:pt x="754567" y="1970899"/>
                  <a:pt x="747177" y="1983740"/>
                  <a:pt x="739557" y="1996440"/>
                </a:cubicBezTo>
                <a:cubicBezTo>
                  <a:pt x="737017" y="2057400"/>
                  <a:pt x="741214" y="2119017"/>
                  <a:pt x="731937" y="2179320"/>
                </a:cubicBezTo>
                <a:cubicBezTo>
                  <a:pt x="730544" y="2188372"/>
                  <a:pt x="717028" y="2190016"/>
                  <a:pt x="709077" y="2194560"/>
                </a:cubicBezTo>
                <a:cubicBezTo>
                  <a:pt x="699214" y="2200196"/>
                  <a:pt x="689233" y="2205812"/>
                  <a:pt x="678597" y="2209800"/>
                </a:cubicBezTo>
                <a:cubicBezTo>
                  <a:pt x="666298" y="2214412"/>
                  <a:pt x="620363" y="2222971"/>
                  <a:pt x="610017" y="2225040"/>
                </a:cubicBezTo>
                <a:cubicBezTo>
                  <a:pt x="579767" y="2243946"/>
                  <a:pt x="559212" y="2263423"/>
                  <a:pt x="526197" y="2270760"/>
                </a:cubicBezTo>
                <a:cubicBezTo>
                  <a:pt x="511115" y="2274112"/>
                  <a:pt x="495717" y="2275840"/>
                  <a:pt x="480477" y="2278380"/>
                </a:cubicBezTo>
                <a:cubicBezTo>
                  <a:pt x="444917" y="2273300"/>
                  <a:pt x="408863" y="2270932"/>
                  <a:pt x="373797" y="2263140"/>
                </a:cubicBezTo>
                <a:cubicBezTo>
                  <a:pt x="362708" y="2260676"/>
                  <a:pt x="352623" y="2254414"/>
                  <a:pt x="343317" y="2247900"/>
                </a:cubicBezTo>
                <a:cubicBezTo>
                  <a:pt x="308719" y="2223681"/>
                  <a:pt x="281554" y="2193757"/>
                  <a:pt x="251877" y="2164080"/>
                </a:cubicBezTo>
                <a:cubicBezTo>
                  <a:pt x="231557" y="2169160"/>
                  <a:pt x="210788" y="2172696"/>
                  <a:pt x="190917" y="2179320"/>
                </a:cubicBezTo>
                <a:cubicBezTo>
                  <a:pt x="183297" y="2181860"/>
                  <a:pt x="175960" y="2185503"/>
                  <a:pt x="168057" y="2186940"/>
                </a:cubicBezTo>
                <a:cubicBezTo>
                  <a:pt x="147909" y="2190603"/>
                  <a:pt x="127417" y="2192020"/>
                  <a:pt x="107097" y="2194560"/>
                </a:cubicBezTo>
                <a:cubicBezTo>
                  <a:pt x="49329" y="2213816"/>
                  <a:pt x="74228" y="2200161"/>
                  <a:pt x="30897" y="2232660"/>
                </a:cubicBezTo>
                <a:cubicBezTo>
                  <a:pt x="25817" y="2242820"/>
                  <a:pt x="21293" y="2253277"/>
                  <a:pt x="15657" y="2263140"/>
                </a:cubicBezTo>
                <a:cubicBezTo>
                  <a:pt x="11113" y="2271091"/>
                  <a:pt x="783" y="2276849"/>
                  <a:pt x="417" y="2286000"/>
                </a:cubicBezTo>
                <a:cubicBezTo>
                  <a:pt x="-685" y="2313555"/>
                  <a:pt x="-778" y="2434219"/>
                  <a:pt x="15657" y="2491740"/>
                </a:cubicBezTo>
                <a:cubicBezTo>
                  <a:pt x="22277" y="2514909"/>
                  <a:pt x="34556" y="2536551"/>
                  <a:pt x="38517" y="2560320"/>
                </a:cubicBezTo>
                <a:cubicBezTo>
                  <a:pt x="55077" y="2659683"/>
                  <a:pt x="43985" y="2622445"/>
                  <a:pt x="61377" y="2674620"/>
                </a:cubicBezTo>
                <a:cubicBezTo>
                  <a:pt x="63917" y="2760980"/>
                  <a:pt x="57726" y="2848041"/>
                  <a:pt x="68997" y="2933700"/>
                </a:cubicBezTo>
                <a:cubicBezTo>
                  <a:pt x="70871" y="2947946"/>
                  <a:pt x="88257" y="2955204"/>
                  <a:pt x="99477" y="2964180"/>
                </a:cubicBezTo>
                <a:cubicBezTo>
                  <a:pt x="113780" y="2975622"/>
                  <a:pt x="127821" y="2988868"/>
                  <a:pt x="145197" y="2994660"/>
                </a:cubicBezTo>
                <a:cubicBezTo>
                  <a:pt x="163852" y="3000878"/>
                  <a:pt x="182059" y="3005750"/>
                  <a:pt x="198537" y="3017520"/>
                </a:cubicBezTo>
                <a:cubicBezTo>
                  <a:pt x="247427" y="3052442"/>
                  <a:pt x="192842" y="3033241"/>
                  <a:pt x="251877" y="3048000"/>
                </a:cubicBezTo>
                <a:cubicBezTo>
                  <a:pt x="259497" y="3053080"/>
                  <a:pt x="266319" y="3059632"/>
                  <a:pt x="274737" y="3063240"/>
                </a:cubicBezTo>
                <a:cubicBezTo>
                  <a:pt x="293356" y="3071220"/>
                  <a:pt x="345073" y="3076233"/>
                  <a:pt x="358557" y="3078480"/>
                </a:cubicBezTo>
                <a:cubicBezTo>
                  <a:pt x="387579" y="3083317"/>
                  <a:pt x="399737" y="3086870"/>
                  <a:pt x="427137" y="3093720"/>
                </a:cubicBezTo>
                <a:cubicBezTo>
                  <a:pt x="432217" y="3101340"/>
                  <a:pt x="441725" y="3107445"/>
                  <a:pt x="442377" y="3116580"/>
                </a:cubicBezTo>
                <a:cubicBezTo>
                  <a:pt x="446305" y="3171573"/>
                  <a:pt x="440114" y="3184328"/>
                  <a:pt x="427137" y="3223260"/>
                </a:cubicBezTo>
                <a:cubicBezTo>
                  <a:pt x="407707" y="3475854"/>
                  <a:pt x="379555" y="3736850"/>
                  <a:pt x="434757" y="3985260"/>
                </a:cubicBezTo>
                <a:cubicBezTo>
                  <a:pt x="437029" y="3995483"/>
                  <a:pt x="439837" y="4005580"/>
                  <a:pt x="442377" y="4015740"/>
                </a:cubicBezTo>
                <a:cubicBezTo>
                  <a:pt x="439837" y="4061460"/>
                  <a:pt x="434757" y="4107109"/>
                  <a:pt x="434757" y="4152900"/>
                </a:cubicBezTo>
                <a:cubicBezTo>
                  <a:pt x="434757" y="4226604"/>
                  <a:pt x="438049" y="4300303"/>
                  <a:pt x="442377" y="4373880"/>
                </a:cubicBezTo>
                <a:cubicBezTo>
                  <a:pt x="443138" y="4386809"/>
                  <a:pt x="445449" y="4399853"/>
                  <a:pt x="449997" y="4411980"/>
                </a:cubicBezTo>
                <a:cubicBezTo>
                  <a:pt x="456602" y="4429593"/>
                  <a:pt x="479654" y="4451275"/>
                  <a:pt x="495717" y="4457700"/>
                </a:cubicBezTo>
                <a:cubicBezTo>
                  <a:pt x="510062" y="4463438"/>
                  <a:pt x="526072" y="4463703"/>
                  <a:pt x="541437" y="4465320"/>
                </a:cubicBezTo>
                <a:cubicBezTo>
                  <a:pt x="574373" y="4468787"/>
                  <a:pt x="607477" y="4470400"/>
                  <a:pt x="640497" y="4472940"/>
                </a:cubicBezTo>
                <a:cubicBezTo>
                  <a:pt x="653197" y="4475480"/>
                  <a:pt x="665645" y="4480560"/>
                  <a:pt x="678597" y="4480560"/>
                </a:cubicBezTo>
                <a:cubicBezTo>
                  <a:pt x="770080" y="4480560"/>
                  <a:pt x="764976" y="4479920"/>
                  <a:pt x="823377" y="4465320"/>
                </a:cubicBezTo>
                <a:lnTo>
                  <a:pt x="1532037" y="4472940"/>
                </a:lnTo>
                <a:cubicBezTo>
                  <a:pt x="1592383" y="4474769"/>
                  <a:pt x="1561006" y="4488566"/>
                  <a:pt x="1600617" y="4503420"/>
                </a:cubicBezTo>
                <a:cubicBezTo>
                  <a:pt x="1612744" y="4507968"/>
                  <a:pt x="1626312" y="4507318"/>
                  <a:pt x="1638717" y="4511040"/>
                </a:cubicBezTo>
                <a:cubicBezTo>
                  <a:pt x="1651818" y="4514970"/>
                  <a:pt x="1663168" y="4525390"/>
                  <a:pt x="1676817" y="4526280"/>
                </a:cubicBezTo>
                <a:cubicBezTo>
                  <a:pt x="1780767" y="4533059"/>
                  <a:pt x="1885097" y="4531360"/>
                  <a:pt x="1989237" y="4533900"/>
                </a:cubicBezTo>
                <a:cubicBezTo>
                  <a:pt x="1999397" y="4536440"/>
                  <a:pt x="2009647" y="4538643"/>
                  <a:pt x="2019717" y="4541520"/>
                </a:cubicBezTo>
                <a:cubicBezTo>
                  <a:pt x="2042951" y="4548158"/>
                  <a:pt x="2047251" y="4552790"/>
                  <a:pt x="2073057" y="4556760"/>
                </a:cubicBezTo>
                <a:cubicBezTo>
                  <a:pt x="2095790" y="4560257"/>
                  <a:pt x="2118777" y="4561840"/>
                  <a:pt x="2141637" y="4564380"/>
                </a:cubicBezTo>
                <a:cubicBezTo>
                  <a:pt x="2225457" y="4561840"/>
                  <a:pt x="2309513" y="4563537"/>
                  <a:pt x="2393097" y="4556760"/>
                </a:cubicBezTo>
                <a:cubicBezTo>
                  <a:pt x="2404419" y="4555842"/>
                  <a:pt x="2413944" y="4547540"/>
                  <a:pt x="2423577" y="4541520"/>
                </a:cubicBezTo>
                <a:cubicBezTo>
                  <a:pt x="2617839" y="4420107"/>
                  <a:pt x="2304335" y="4606392"/>
                  <a:pt x="2484537" y="4503420"/>
                </a:cubicBezTo>
                <a:cubicBezTo>
                  <a:pt x="2500866" y="4494089"/>
                  <a:pt x="2510299" y="4481986"/>
                  <a:pt x="2530257" y="4480560"/>
                </a:cubicBezTo>
                <a:cubicBezTo>
                  <a:pt x="2629195" y="4473493"/>
                  <a:pt x="2728377" y="4470400"/>
                  <a:pt x="2827437" y="4465320"/>
                </a:cubicBezTo>
                <a:lnTo>
                  <a:pt x="3223677" y="4472940"/>
                </a:lnTo>
                <a:cubicBezTo>
                  <a:pt x="3244144" y="4473622"/>
                  <a:pt x="3264159" y="4480560"/>
                  <a:pt x="3284637" y="4480560"/>
                </a:cubicBezTo>
                <a:cubicBezTo>
                  <a:pt x="3388808" y="4480560"/>
                  <a:pt x="3492917" y="4475480"/>
                  <a:pt x="3597057" y="4472940"/>
                </a:cubicBezTo>
                <a:lnTo>
                  <a:pt x="4054257" y="4480560"/>
                </a:lnTo>
                <a:cubicBezTo>
                  <a:pt x="4067202" y="4480958"/>
                  <a:pt x="4079419" y="4488768"/>
                  <a:pt x="4092357" y="4488180"/>
                </a:cubicBezTo>
                <a:cubicBezTo>
                  <a:pt x="4135790" y="4486206"/>
                  <a:pt x="4178717" y="4478020"/>
                  <a:pt x="4221897" y="4472940"/>
                </a:cubicBezTo>
                <a:cubicBezTo>
                  <a:pt x="4244335" y="4405627"/>
                  <a:pt x="4237137" y="4434039"/>
                  <a:pt x="4237137" y="4297680"/>
                </a:cubicBezTo>
                <a:cubicBezTo>
                  <a:pt x="4237137" y="4213822"/>
                  <a:pt x="4233812" y="4129968"/>
                  <a:pt x="4229517" y="4046220"/>
                </a:cubicBezTo>
                <a:cubicBezTo>
                  <a:pt x="4228726" y="4030790"/>
                  <a:pt x="4223813" y="4015831"/>
                  <a:pt x="4221897" y="4000500"/>
                </a:cubicBezTo>
                <a:cubicBezTo>
                  <a:pt x="4180366" y="3668251"/>
                  <a:pt x="4212927" y="3899608"/>
                  <a:pt x="4191417" y="3749040"/>
                </a:cubicBezTo>
                <a:cubicBezTo>
                  <a:pt x="4188877" y="3573780"/>
                  <a:pt x="4187410" y="3398501"/>
                  <a:pt x="4183797" y="3223260"/>
                </a:cubicBezTo>
                <a:cubicBezTo>
                  <a:pt x="4178043" y="2944181"/>
                  <a:pt x="4169998" y="3092799"/>
                  <a:pt x="4183797" y="2865120"/>
                </a:cubicBezTo>
                <a:cubicBezTo>
                  <a:pt x="4185954" y="2829535"/>
                  <a:pt x="4183252" y="2793143"/>
                  <a:pt x="4191417" y="2758440"/>
                </a:cubicBezTo>
                <a:cubicBezTo>
                  <a:pt x="4193885" y="2747950"/>
                  <a:pt x="4205771" y="2742196"/>
                  <a:pt x="4214277" y="2735580"/>
                </a:cubicBezTo>
                <a:cubicBezTo>
                  <a:pt x="4228735" y="2724335"/>
                  <a:pt x="4242228" y="2709542"/>
                  <a:pt x="4259997" y="2705100"/>
                </a:cubicBezTo>
                <a:cubicBezTo>
                  <a:pt x="4269763" y="2702659"/>
                  <a:pt x="4302405" y="2695326"/>
                  <a:pt x="4313337" y="2689860"/>
                </a:cubicBezTo>
                <a:cubicBezTo>
                  <a:pt x="4321528" y="2685764"/>
                  <a:pt x="4328006" y="2678716"/>
                  <a:pt x="4336197" y="2674620"/>
                </a:cubicBezTo>
                <a:cubicBezTo>
                  <a:pt x="4353615" y="2665911"/>
                  <a:pt x="4379767" y="2663727"/>
                  <a:pt x="4397157" y="2659380"/>
                </a:cubicBezTo>
                <a:cubicBezTo>
                  <a:pt x="4411520" y="2655789"/>
                  <a:pt x="4449127" y="2640516"/>
                  <a:pt x="4458117" y="2636520"/>
                </a:cubicBezTo>
                <a:cubicBezTo>
                  <a:pt x="4468497" y="2631907"/>
                  <a:pt x="4478156" y="2625755"/>
                  <a:pt x="4488597" y="2621280"/>
                </a:cubicBezTo>
                <a:cubicBezTo>
                  <a:pt x="4495980" y="2618116"/>
                  <a:pt x="4503837" y="2616200"/>
                  <a:pt x="4511457" y="2613660"/>
                </a:cubicBezTo>
                <a:cubicBezTo>
                  <a:pt x="4519077" y="2606040"/>
                  <a:pt x="4528606" y="2599938"/>
                  <a:pt x="4534317" y="2590800"/>
                </a:cubicBezTo>
                <a:cubicBezTo>
                  <a:pt x="4541566" y="2579201"/>
                  <a:pt x="4544002" y="2565199"/>
                  <a:pt x="4549557" y="2552700"/>
                </a:cubicBezTo>
                <a:cubicBezTo>
                  <a:pt x="4554170" y="2542320"/>
                  <a:pt x="4560184" y="2532600"/>
                  <a:pt x="4564797" y="2522220"/>
                </a:cubicBezTo>
                <a:cubicBezTo>
                  <a:pt x="4576946" y="2494885"/>
                  <a:pt x="4579279" y="2486395"/>
                  <a:pt x="4587657" y="2461260"/>
                </a:cubicBezTo>
                <a:cubicBezTo>
                  <a:pt x="4585117" y="2026920"/>
                  <a:pt x="4586684" y="1592537"/>
                  <a:pt x="4580037" y="1158240"/>
                </a:cubicBezTo>
                <a:cubicBezTo>
                  <a:pt x="4578713" y="1071717"/>
                  <a:pt x="4567700" y="990964"/>
                  <a:pt x="4557177" y="906780"/>
                </a:cubicBezTo>
                <a:cubicBezTo>
                  <a:pt x="4554637" y="843280"/>
                  <a:pt x="4549557" y="779831"/>
                  <a:pt x="4549557" y="716280"/>
                </a:cubicBezTo>
                <a:cubicBezTo>
                  <a:pt x="4549557" y="526862"/>
                  <a:pt x="4554015" y="486225"/>
                  <a:pt x="4564797" y="335280"/>
                </a:cubicBezTo>
                <a:cubicBezTo>
                  <a:pt x="4562257" y="289560"/>
                  <a:pt x="4562857" y="243557"/>
                  <a:pt x="4557177" y="198120"/>
                </a:cubicBezTo>
                <a:cubicBezTo>
                  <a:pt x="4555184" y="182180"/>
                  <a:pt x="4549121" y="166768"/>
                  <a:pt x="4541937" y="152400"/>
                </a:cubicBezTo>
                <a:cubicBezTo>
                  <a:pt x="4536857" y="142240"/>
                  <a:pt x="4533513" y="131007"/>
                  <a:pt x="4526697" y="121920"/>
                </a:cubicBezTo>
                <a:cubicBezTo>
                  <a:pt x="4515448" y="106921"/>
                  <a:pt x="4491787" y="85415"/>
                  <a:pt x="4473357" y="76200"/>
                </a:cubicBezTo>
                <a:cubicBezTo>
                  <a:pt x="4449864" y="64454"/>
                  <a:pt x="4410551" y="63587"/>
                  <a:pt x="4389537" y="60960"/>
                </a:cubicBezTo>
                <a:cubicBezTo>
                  <a:pt x="4381917" y="58420"/>
                  <a:pt x="4374503" y="55146"/>
                  <a:pt x="4366677" y="53340"/>
                </a:cubicBezTo>
                <a:cubicBezTo>
                  <a:pt x="4217115" y="18826"/>
                  <a:pt x="4213196" y="36168"/>
                  <a:pt x="3985677" y="30480"/>
                </a:cubicBezTo>
                <a:cubicBezTo>
                  <a:pt x="3967897" y="25400"/>
                  <a:pt x="3950512" y="18648"/>
                  <a:pt x="3932337" y="15240"/>
                </a:cubicBezTo>
                <a:cubicBezTo>
                  <a:pt x="3909730" y="11001"/>
                  <a:pt x="3886600" y="10307"/>
                  <a:pt x="3863757" y="7620"/>
                </a:cubicBezTo>
                <a:lnTo>
                  <a:pt x="3802797" y="0"/>
                </a:lnTo>
                <a:cubicBezTo>
                  <a:pt x="3637960" y="3925"/>
                  <a:pt x="3535850" y="26"/>
                  <a:pt x="3391317" y="15240"/>
                </a:cubicBezTo>
                <a:cubicBezTo>
                  <a:pt x="3273884" y="27601"/>
                  <a:pt x="3392561" y="17239"/>
                  <a:pt x="3299877" y="30480"/>
                </a:cubicBezTo>
                <a:cubicBezTo>
                  <a:pt x="3244196" y="38434"/>
                  <a:pt x="3204458" y="39389"/>
                  <a:pt x="3147477" y="45720"/>
                </a:cubicBezTo>
                <a:cubicBezTo>
                  <a:pt x="3129626" y="47703"/>
                  <a:pt x="3112091" y="52855"/>
                  <a:pt x="3094137" y="53340"/>
                </a:cubicBezTo>
                <a:cubicBezTo>
                  <a:pt x="2924000" y="57938"/>
                  <a:pt x="2753777" y="58420"/>
                  <a:pt x="2583597" y="60960"/>
                </a:cubicBezTo>
                <a:cubicBezTo>
                  <a:pt x="2565817" y="68580"/>
                  <a:pt x="2548721" y="78050"/>
                  <a:pt x="2530257" y="83820"/>
                </a:cubicBezTo>
                <a:cubicBezTo>
                  <a:pt x="2411808" y="120835"/>
                  <a:pt x="2369924" y="87715"/>
                  <a:pt x="2210217" y="83820"/>
                </a:cubicBezTo>
                <a:cubicBezTo>
                  <a:pt x="1981671" y="78246"/>
                  <a:pt x="1753017" y="78740"/>
                  <a:pt x="1524417" y="76200"/>
                </a:cubicBezTo>
                <a:cubicBezTo>
                  <a:pt x="1443137" y="81280"/>
                  <a:pt x="1361489" y="82193"/>
                  <a:pt x="1280577" y="91440"/>
                </a:cubicBezTo>
                <a:cubicBezTo>
                  <a:pt x="1259060" y="93899"/>
                  <a:pt x="1253834" y="116921"/>
                  <a:pt x="1242477" y="129540"/>
                </a:cubicBezTo>
                <a:cubicBezTo>
                  <a:pt x="1225656" y="148230"/>
                  <a:pt x="1204224" y="162764"/>
                  <a:pt x="1189137" y="182880"/>
                </a:cubicBezTo>
                <a:cubicBezTo>
                  <a:pt x="1160782" y="220686"/>
                  <a:pt x="1173322" y="202793"/>
                  <a:pt x="1151037" y="236220"/>
                </a:cubicBezTo>
                <a:cubicBezTo>
                  <a:pt x="1148497" y="246380"/>
                  <a:pt x="1145689" y="256477"/>
                  <a:pt x="1143417" y="266700"/>
                </a:cubicBezTo>
                <a:cubicBezTo>
                  <a:pt x="1124069" y="353765"/>
                  <a:pt x="1146761" y="260946"/>
                  <a:pt x="1128177" y="335280"/>
                </a:cubicBezTo>
                <a:cubicBezTo>
                  <a:pt x="1130717" y="431800"/>
                  <a:pt x="1131093" y="528401"/>
                  <a:pt x="1135797" y="624840"/>
                </a:cubicBezTo>
                <a:cubicBezTo>
                  <a:pt x="1139185" y="694303"/>
                  <a:pt x="1206181" y="577752"/>
                  <a:pt x="1128177" y="746760"/>
                </a:cubicBezTo>
                <a:cubicBezTo>
                  <a:pt x="1123919" y="755985"/>
                  <a:pt x="1107857" y="746760"/>
                  <a:pt x="1097697" y="74676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ctrTitle"/>
          </p:nvPr>
        </p:nvSpPr>
        <p:spPr>
          <a:xfrm>
            <a:off x="685800" y="720667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" sz="3600" dirty="0">
                <a:latin typeface="Calibri"/>
                <a:ea typeface="Calibri"/>
                <a:cs typeface="Calibri"/>
                <a:sym typeface="Calibri"/>
              </a:rPr>
              <a:t>Simple Algorithms to Teach the Ideas Behind Coding</a:t>
            </a:r>
          </a:p>
          <a:p>
            <a:pPr lvl="0" rtl="0">
              <a:spcBef>
                <a:spcPts val="0"/>
              </a:spcBef>
              <a:buNone/>
            </a:pPr>
            <a:endParaRPr sz="36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175" y="1764925"/>
            <a:ext cx="3106849" cy="225857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/>
        </p:nvSpPr>
        <p:spPr>
          <a:xfrm>
            <a:off x="5334000" y="4171950"/>
            <a:ext cx="3502500" cy="36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Find the most eff</a:t>
            </a:r>
            <a:r>
              <a:rPr lang="en-US" b="1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cient path.</a:t>
            </a:r>
            <a:endParaRPr lang="en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454050" y="4104800"/>
            <a:ext cx="3904499" cy="14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alibri"/>
                <a:ea typeface="Calibri"/>
                <a:cs typeface="Calibri"/>
                <a:sym typeface="Calibri"/>
              </a:rPr>
              <a:t>Students will be instructed to line up and sort themselves by height, only switching with those next to them.</a:t>
            </a:r>
          </a:p>
        </p:txBody>
      </p:sp>
      <p:pic>
        <p:nvPicPr>
          <p:cNvPr id="7" name="Picture 6" descr="https://lh3.googleusercontent.com/PqS36LkpMsWW9GqWlDx52fI_rjro1df84jJcgJcfT8E5S8l1hnx_h7ViZY4nQaQZorO0PTqtbjdh6A00c88nZG553X6fmJAMAyuVIhZIWemUlH5ShNVtll9jE0s8WSh7Uk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047470"/>
            <a:ext cx="2138045" cy="19907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 7"/>
          <p:cNvSpPr/>
          <p:nvPr/>
        </p:nvSpPr>
        <p:spPr>
          <a:xfrm>
            <a:off x="5421486" y="2137994"/>
            <a:ext cx="1946883" cy="1826326"/>
          </a:xfrm>
          <a:custGeom>
            <a:avLst/>
            <a:gdLst>
              <a:gd name="connsiteX0" fmla="*/ 1158657 w 4587657"/>
              <a:gd name="connsiteY0" fmla="*/ 731520 h 4564380"/>
              <a:gd name="connsiteX1" fmla="*/ 1524417 w 4587657"/>
              <a:gd name="connsiteY1" fmla="*/ 731520 h 4564380"/>
              <a:gd name="connsiteX2" fmla="*/ 1547277 w 4587657"/>
              <a:gd name="connsiteY2" fmla="*/ 739140 h 4564380"/>
              <a:gd name="connsiteX3" fmla="*/ 1600617 w 4587657"/>
              <a:gd name="connsiteY3" fmla="*/ 746760 h 4564380"/>
              <a:gd name="connsiteX4" fmla="*/ 1653957 w 4587657"/>
              <a:gd name="connsiteY4" fmla="*/ 762000 h 4564380"/>
              <a:gd name="connsiteX5" fmla="*/ 1684437 w 4587657"/>
              <a:gd name="connsiteY5" fmla="*/ 769620 h 4564380"/>
              <a:gd name="connsiteX6" fmla="*/ 1707297 w 4587657"/>
              <a:gd name="connsiteY6" fmla="*/ 777240 h 4564380"/>
              <a:gd name="connsiteX7" fmla="*/ 1920657 w 4587657"/>
              <a:gd name="connsiteY7" fmla="*/ 792480 h 4564380"/>
              <a:gd name="connsiteX8" fmla="*/ 1943517 w 4587657"/>
              <a:gd name="connsiteY8" fmla="*/ 1066800 h 4564380"/>
              <a:gd name="connsiteX9" fmla="*/ 1973997 w 4587657"/>
              <a:gd name="connsiteY9" fmla="*/ 1097280 h 4564380"/>
              <a:gd name="connsiteX10" fmla="*/ 2073057 w 4587657"/>
              <a:gd name="connsiteY10" fmla="*/ 1120140 h 4564380"/>
              <a:gd name="connsiteX11" fmla="*/ 2461677 w 4587657"/>
              <a:gd name="connsiteY11" fmla="*/ 1127760 h 4564380"/>
              <a:gd name="connsiteX12" fmla="*/ 2575977 w 4587657"/>
              <a:gd name="connsiteY12" fmla="*/ 1135380 h 4564380"/>
              <a:gd name="connsiteX13" fmla="*/ 2652177 w 4587657"/>
              <a:gd name="connsiteY13" fmla="*/ 1143000 h 4564380"/>
              <a:gd name="connsiteX14" fmla="*/ 2789337 w 4587657"/>
              <a:gd name="connsiteY14" fmla="*/ 1150620 h 4564380"/>
              <a:gd name="connsiteX15" fmla="*/ 2827437 w 4587657"/>
              <a:gd name="connsiteY15" fmla="*/ 1158240 h 4564380"/>
              <a:gd name="connsiteX16" fmla="*/ 2857917 w 4587657"/>
              <a:gd name="connsiteY16" fmla="*/ 1165860 h 4564380"/>
              <a:gd name="connsiteX17" fmla="*/ 3002697 w 4587657"/>
              <a:gd name="connsiteY17" fmla="*/ 1181100 h 4564380"/>
              <a:gd name="connsiteX18" fmla="*/ 3040797 w 4587657"/>
              <a:gd name="connsiteY18" fmla="*/ 1188720 h 4564380"/>
              <a:gd name="connsiteX19" fmla="*/ 3071277 w 4587657"/>
              <a:gd name="connsiteY19" fmla="*/ 1196340 h 4564380"/>
              <a:gd name="connsiteX20" fmla="*/ 3139857 w 4587657"/>
              <a:gd name="connsiteY20" fmla="*/ 1203960 h 4564380"/>
              <a:gd name="connsiteX21" fmla="*/ 3177957 w 4587657"/>
              <a:gd name="connsiteY21" fmla="*/ 1211580 h 4564380"/>
              <a:gd name="connsiteX22" fmla="*/ 3246537 w 4587657"/>
              <a:gd name="connsiteY22" fmla="*/ 1219200 h 4564380"/>
              <a:gd name="connsiteX23" fmla="*/ 3284637 w 4587657"/>
              <a:gd name="connsiteY23" fmla="*/ 1226820 h 4564380"/>
              <a:gd name="connsiteX24" fmla="*/ 3452277 w 4587657"/>
              <a:gd name="connsiteY24" fmla="*/ 1234440 h 4564380"/>
              <a:gd name="connsiteX25" fmla="*/ 3505617 w 4587657"/>
              <a:gd name="connsiteY25" fmla="*/ 1257300 h 4564380"/>
              <a:gd name="connsiteX26" fmla="*/ 3513237 w 4587657"/>
              <a:gd name="connsiteY26" fmla="*/ 1287780 h 4564380"/>
              <a:gd name="connsiteX27" fmla="*/ 3520857 w 4587657"/>
              <a:gd name="connsiteY27" fmla="*/ 1341120 h 4564380"/>
              <a:gd name="connsiteX28" fmla="*/ 3528477 w 4587657"/>
              <a:gd name="connsiteY28" fmla="*/ 1363980 h 4564380"/>
              <a:gd name="connsiteX29" fmla="*/ 3543717 w 4587657"/>
              <a:gd name="connsiteY29" fmla="*/ 1424940 h 4564380"/>
              <a:gd name="connsiteX30" fmla="*/ 3543717 w 4587657"/>
              <a:gd name="connsiteY30" fmla="*/ 1623060 h 4564380"/>
              <a:gd name="connsiteX31" fmla="*/ 3536097 w 4587657"/>
              <a:gd name="connsiteY31" fmla="*/ 1645920 h 4564380"/>
              <a:gd name="connsiteX32" fmla="*/ 3513237 w 4587657"/>
              <a:gd name="connsiteY32" fmla="*/ 1668780 h 4564380"/>
              <a:gd name="connsiteX33" fmla="*/ 3459897 w 4587657"/>
              <a:gd name="connsiteY33" fmla="*/ 1706880 h 4564380"/>
              <a:gd name="connsiteX34" fmla="*/ 3391317 w 4587657"/>
              <a:gd name="connsiteY34" fmla="*/ 1752600 h 4564380"/>
              <a:gd name="connsiteX35" fmla="*/ 3322737 w 4587657"/>
              <a:gd name="connsiteY35" fmla="*/ 1767840 h 4564380"/>
              <a:gd name="connsiteX36" fmla="*/ 3261777 w 4587657"/>
              <a:gd name="connsiteY36" fmla="*/ 1783080 h 4564380"/>
              <a:gd name="connsiteX37" fmla="*/ 3231297 w 4587657"/>
              <a:gd name="connsiteY37" fmla="*/ 1790700 h 4564380"/>
              <a:gd name="connsiteX38" fmla="*/ 3147477 w 4587657"/>
              <a:gd name="connsiteY38" fmla="*/ 1798320 h 4564380"/>
              <a:gd name="connsiteX39" fmla="*/ 3056037 w 4587657"/>
              <a:gd name="connsiteY39" fmla="*/ 1813560 h 4564380"/>
              <a:gd name="connsiteX40" fmla="*/ 3033177 w 4587657"/>
              <a:gd name="connsiteY40" fmla="*/ 1821180 h 4564380"/>
              <a:gd name="connsiteX41" fmla="*/ 2713137 w 4587657"/>
              <a:gd name="connsiteY41" fmla="*/ 1836420 h 4564380"/>
              <a:gd name="connsiteX42" fmla="*/ 2583597 w 4587657"/>
              <a:gd name="connsiteY42" fmla="*/ 1851660 h 4564380"/>
              <a:gd name="connsiteX43" fmla="*/ 2515017 w 4587657"/>
              <a:gd name="connsiteY43" fmla="*/ 1859280 h 4564380"/>
              <a:gd name="connsiteX44" fmla="*/ 2172117 w 4587657"/>
              <a:gd name="connsiteY44" fmla="*/ 1851660 h 4564380"/>
              <a:gd name="connsiteX45" fmla="*/ 2134017 w 4587657"/>
              <a:gd name="connsiteY45" fmla="*/ 1844040 h 4564380"/>
              <a:gd name="connsiteX46" fmla="*/ 1836837 w 4587657"/>
              <a:gd name="connsiteY46" fmla="*/ 1851660 h 4564380"/>
              <a:gd name="connsiteX47" fmla="*/ 1410117 w 4587657"/>
              <a:gd name="connsiteY47" fmla="*/ 1859280 h 4564380"/>
              <a:gd name="connsiteX48" fmla="*/ 1120557 w 4587657"/>
              <a:gd name="connsiteY48" fmla="*/ 1866900 h 4564380"/>
              <a:gd name="connsiteX49" fmla="*/ 1051977 w 4587657"/>
              <a:gd name="connsiteY49" fmla="*/ 1844040 h 4564380"/>
              <a:gd name="connsiteX50" fmla="*/ 960537 w 4587657"/>
              <a:gd name="connsiteY50" fmla="*/ 1828800 h 4564380"/>
              <a:gd name="connsiteX51" fmla="*/ 846237 w 4587657"/>
              <a:gd name="connsiteY51" fmla="*/ 1836420 h 4564380"/>
              <a:gd name="connsiteX52" fmla="*/ 823377 w 4587657"/>
              <a:gd name="connsiteY52" fmla="*/ 1866900 h 4564380"/>
              <a:gd name="connsiteX53" fmla="*/ 800517 w 4587657"/>
              <a:gd name="connsiteY53" fmla="*/ 1889760 h 4564380"/>
              <a:gd name="connsiteX54" fmla="*/ 777657 w 4587657"/>
              <a:gd name="connsiteY54" fmla="*/ 1935480 h 4564380"/>
              <a:gd name="connsiteX55" fmla="*/ 762417 w 4587657"/>
              <a:gd name="connsiteY55" fmla="*/ 1958340 h 4564380"/>
              <a:gd name="connsiteX56" fmla="*/ 739557 w 4587657"/>
              <a:gd name="connsiteY56" fmla="*/ 1996440 h 4564380"/>
              <a:gd name="connsiteX57" fmla="*/ 731937 w 4587657"/>
              <a:gd name="connsiteY57" fmla="*/ 2179320 h 4564380"/>
              <a:gd name="connsiteX58" fmla="*/ 709077 w 4587657"/>
              <a:gd name="connsiteY58" fmla="*/ 2194560 h 4564380"/>
              <a:gd name="connsiteX59" fmla="*/ 678597 w 4587657"/>
              <a:gd name="connsiteY59" fmla="*/ 2209800 h 4564380"/>
              <a:gd name="connsiteX60" fmla="*/ 610017 w 4587657"/>
              <a:gd name="connsiteY60" fmla="*/ 2225040 h 4564380"/>
              <a:gd name="connsiteX61" fmla="*/ 526197 w 4587657"/>
              <a:gd name="connsiteY61" fmla="*/ 2270760 h 4564380"/>
              <a:gd name="connsiteX62" fmla="*/ 480477 w 4587657"/>
              <a:gd name="connsiteY62" fmla="*/ 2278380 h 4564380"/>
              <a:gd name="connsiteX63" fmla="*/ 373797 w 4587657"/>
              <a:gd name="connsiteY63" fmla="*/ 2263140 h 4564380"/>
              <a:gd name="connsiteX64" fmla="*/ 343317 w 4587657"/>
              <a:gd name="connsiteY64" fmla="*/ 2247900 h 4564380"/>
              <a:gd name="connsiteX65" fmla="*/ 251877 w 4587657"/>
              <a:gd name="connsiteY65" fmla="*/ 2164080 h 4564380"/>
              <a:gd name="connsiteX66" fmla="*/ 190917 w 4587657"/>
              <a:gd name="connsiteY66" fmla="*/ 2179320 h 4564380"/>
              <a:gd name="connsiteX67" fmla="*/ 168057 w 4587657"/>
              <a:gd name="connsiteY67" fmla="*/ 2186940 h 4564380"/>
              <a:gd name="connsiteX68" fmla="*/ 107097 w 4587657"/>
              <a:gd name="connsiteY68" fmla="*/ 2194560 h 4564380"/>
              <a:gd name="connsiteX69" fmla="*/ 30897 w 4587657"/>
              <a:gd name="connsiteY69" fmla="*/ 2232660 h 4564380"/>
              <a:gd name="connsiteX70" fmla="*/ 15657 w 4587657"/>
              <a:gd name="connsiteY70" fmla="*/ 2263140 h 4564380"/>
              <a:gd name="connsiteX71" fmla="*/ 417 w 4587657"/>
              <a:gd name="connsiteY71" fmla="*/ 2286000 h 4564380"/>
              <a:gd name="connsiteX72" fmla="*/ 15657 w 4587657"/>
              <a:gd name="connsiteY72" fmla="*/ 2491740 h 4564380"/>
              <a:gd name="connsiteX73" fmla="*/ 38517 w 4587657"/>
              <a:gd name="connsiteY73" fmla="*/ 2560320 h 4564380"/>
              <a:gd name="connsiteX74" fmla="*/ 61377 w 4587657"/>
              <a:gd name="connsiteY74" fmla="*/ 2674620 h 4564380"/>
              <a:gd name="connsiteX75" fmla="*/ 68997 w 4587657"/>
              <a:gd name="connsiteY75" fmla="*/ 2933700 h 4564380"/>
              <a:gd name="connsiteX76" fmla="*/ 99477 w 4587657"/>
              <a:gd name="connsiteY76" fmla="*/ 2964180 h 4564380"/>
              <a:gd name="connsiteX77" fmla="*/ 145197 w 4587657"/>
              <a:gd name="connsiteY77" fmla="*/ 2994660 h 4564380"/>
              <a:gd name="connsiteX78" fmla="*/ 198537 w 4587657"/>
              <a:gd name="connsiteY78" fmla="*/ 3017520 h 4564380"/>
              <a:gd name="connsiteX79" fmla="*/ 251877 w 4587657"/>
              <a:gd name="connsiteY79" fmla="*/ 3048000 h 4564380"/>
              <a:gd name="connsiteX80" fmla="*/ 274737 w 4587657"/>
              <a:gd name="connsiteY80" fmla="*/ 3063240 h 4564380"/>
              <a:gd name="connsiteX81" fmla="*/ 358557 w 4587657"/>
              <a:gd name="connsiteY81" fmla="*/ 3078480 h 4564380"/>
              <a:gd name="connsiteX82" fmla="*/ 427137 w 4587657"/>
              <a:gd name="connsiteY82" fmla="*/ 3093720 h 4564380"/>
              <a:gd name="connsiteX83" fmla="*/ 442377 w 4587657"/>
              <a:gd name="connsiteY83" fmla="*/ 3116580 h 4564380"/>
              <a:gd name="connsiteX84" fmla="*/ 427137 w 4587657"/>
              <a:gd name="connsiteY84" fmla="*/ 3223260 h 4564380"/>
              <a:gd name="connsiteX85" fmla="*/ 434757 w 4587657"/>
              <a:gd name="connsiteY85" fmla="*/ 3985260 h 4564380"/>
              <a:gd name="connsiteX86" fmla="*/ 442377 w 4587657"/>
              <a:gd name="connsiteY86" fmla="*/ 4015740 h 4564380"/>
              <a:gd name="connsiteX87" fmla="*/ 434757 w 4587657"/>
              <a:gd name="connsiteY87" fmla="*/ 4152900 h 4564380"/>
              <a:gd name="connsiteX88" fmla="*/ 442377 w 4587657"/>
              <a:gd name="connsiteY88" fmla="*/ 4373880 h 4564380"/>
              <a:gd name="connsiteX89" fmla="*/ 449997 w 4587657"/>
              <a:gd name="connsiteY89" fmla="*/ 4411980 h 4564380"/>
              <a:gd name="connsiteX90" fmla="*/ 495717 w 4587657"/>
              <a:gd name="connsiteY90" fmla="*/ 4457700 h 4564380"/>
              <a:gd name="connsiteX91" fmla="*/ 541437 w 4587657"/>
              <a:gd name="connsiteY91" fmla="*/ 4465320 h 4564380"/>
              <a:gd name="connsiteX92" fmla="*/ 640497 w 4587657"/>
              <a:gd name="connsiteY92" fmla="*/ 4472940 h 4564380"/>
              <a:gd name="connsiteX93" fmla="*/ 678597 w 4587657"/>
              <a:gd name="connsiteY93" fmla="*/ 4480560 h 4564380"/>
              <a:gd name="connsiteX94" fmla="*/ 823377 w 4587657"/>
              <a:gd name="connsiteY94" fmla="*/ 4465320 h 4564380"/>
              <a:gd name="connsiteX95" fmla="*/ 1532037 w 4587657"/>
              <a:gd name="connsiteY95" fmla="*/ 4472940 h 4564380"/>
              <a:gd name="connsiteX96" fmla="*/ 1600617 w 4587657"/>
              <a:gd name="connsiteY96" fmla="*/ 4503420 h 4564380"/>
              <a:gd name="connsiteX97" fmla="*/ 1638717 w 4587657"/>
              <a:gd name="connsiteY97" fmla="*/ 4511040 h 4564380"/>
              <a:gd name="connsiteX98" fmla="*/ 1676817 w 4587657"/>
              <a:gd name="connsiteY98" fmla="*/ 4526280 h 4564380"/>
              <a:gd name="connsiteX99" fmla="*/ 1989237 w 4587657"/>
              <a:gd name="connsiteY99" fmla="*/ 4533900 h 4564380"/>
              <a:gd name="connsiteX100" fmla="*/ 2019717 w 4587657"/>
              <a:gd name="connsiteY100" fmla="*/ 4541520 h 4564380"/>
              <a:gd name="connsiteX101" fmla="*/ 2073057 w 4587657"/>
              <a:gd name="connsiteY101" fmla="*/ 4556760 h 4564380"/>
              <a:gd name="connsiteX102" fmla="*/ 2141637 w 4587657"/>
              <a:gd name="connsiteY102" fmla="*/ 4564380 h 4564380"/>
              <a:gd name="connsiteX103" fmla="*/ 2393097 w 4587657"/>
              <a:gd name="connsiteY103" fmla="*/ 4556760 h 4564380"/>
              <a:gd name="connsiteX104" fmla="*/ 2423577 w 4587657"/>
              <a:gd name="connsiteY104" fmla="*/ 4541520 h 4564380"/>
              <a:gd name="connsiteX105" fmla="*/ 2484537 w 4587657"/>
              <a:gd name="connsiteY105" fmla="*/ 4503420 h 4564380"/>
              <a:gd name="connsiteX106" fmla="*/ 2530257 w 4587657"/>
              <a:gd name="connsiteY106" fmla="*/ 4480560 h 4564380"/>
              <a:gd name="connsiteX107" fmla="*/ 2827437 w 4587657"/>
              <a:gd name="connsiteY107" fmla="*/ 4465320 h 4564380"/>
              <a:gd name="connsiteX108" fmla="*/ 3223677 w 4587657"/>
              <a:gd name="connsiteY108" fmla="*/ 4472940 h 4564380"/>
              <a:gd name="connsiteX109" fmla="*/ 3284637 w 4587657"/>
              <a:gd name="connsiteY109" fmla="*/ 4480560 h 4564380"/>
              <a:gd name="connsiteX110" fmla="*/ 3597057 w 4587657"/>
              <a:gd name="connsiteY110" fmla="*/ 4472940 h 4564380"/>
              <a:gd name="connsiteX111" fmla="*/ 4054257 w 4587657"/>
              <a:gd name="connsiteY111" fmla="*/ 4480560 h 4564380"/>
              <a:gd name="connsiteX112" fmla="*/ 4092357 w 4587657"/>
              <a:gd name="connsiteY112" fmla="*/ 4488180 h 4564380"/>
              <a:gd name="connsiteX113" fmla="*/ 4221897 w 4587657"/>
              <a:gd name="connsiteY113" fmla="*/ 4472940 h 4564380"/>
              <a:gd name="connsiteX114" fmla="*/ 4237137 w 4587657"/>
              <a:gd name="connsiteY114" fmla="*/ 4297680 h 4564380"/>
              <a:gd name="connsiteX115" fmla="*/ 4229517 w 4587657"/>
              <a:gd name="connsiteY115" fmla="*/ 4046220 h 4564380"/>
              <a:gd name="connsiteX116" fmla="*/ 4221897 w 4587657"/>
              <a:gd name="connsiteY116" fmla="*/ 4000500 h 4564380"/>
              <a:gd name="connsiteX117" fmla="*/ 4191417 w 4587657"/>
              <a:gd name="connsiteY117" fmla="*/ 3749040 h 4564380"/>
              <a:gd name="connsiteX118" fmla="*/ 4183797 w 4587657"/>
              <a:gd name="connsiteY118" fmla="*/ 3223260 h 4564380"/>
              <a:gd name="connsiteX119" fmla="*/ 4183797 w 4587657"/>
              <a:gd name="connsiteY119" fmla="*/ 2865120 h 4564380"/>
              <a:gd name="connsiteX120" fmla="*/ 4191417 w 4587657"/>
              <a:gd name="connsiteY120" fmla="*/ 2758440 h 4564380"/>
              <a:gd name="connsiteX121" fmla="*/ 4214277 w 4587657"/>
              <a:gd name="connsiteY121" fmla="*/ 2735580 h 4564380"/>
              <a:gd name="connsiteX122" fmla="*/ 4259997 w 4587657"/>
              <a:gd name="connsiteY122" fmla="*/ 2705100 h 4564380"/>
              <a:gd name="connsiteX123" fmla="*/ 4313337 w 4587657"/>
              <a:gd name="connsiteY123" fmla="*/ 2689860 h 4564380"/>
              <a:gd name="connsiteX124" fmla="*/ 4336197 w 4587657"/>
              <a:gd name="connsiteY124" fmla="*/ 2674620 h 4564380"/>
              <a:gd name="connsiteX125" fmla="*/ 4397157 w 4587657"/>
              <a:gd name="connsiteY125" fmla="*/ 2659380 h 4564380"/>
              <a:gd name="connsiteX126" fmla="*/ 4458117 w 4587657"/>
              <a:gd name="connsiteY126" fmla="*/ 2636520 h 4564380"/>
              <a:gd name="connsiteX127" fmla="*/ 4488597 w 4587657"/>
              <a:gd name="connsiteY127" fmla="*/ 2621280 h 4564380"/>
              <a:gd name="connsiteX128" fmla="*/ 4511457 w 4587657"/>
              <a:gd name="connsiteY128" fmla="*/ 2613660 h 4564380"/>
              <a:gd name="connsiteX129" fmla="*/ 4534317 w 4587657"/>
              <a:gd name="connsiteY129" fmla="*/ 2590800 h 4564380"/>
              <a:gd name="connsiteX130" fmla="*/ 4549557 w 4587657"/>
              <a:gd name="connsiteY130" fmla="*/ 2552700 h 4564380"/>
              <a:gd name="connsiteX131" fmla="*/ 4564797 w 4587657"/>
              <a:gd name="connsiteY131" fmla="*/ 2522220 h 4564380"/>
              <a:gd name="connsiteX132" fmla="*/ 4587657 w 4587657"/>
              <a:gd name="connsiteY132" fmla="*/ 2461260 h 4564380"/>
              <a:gd name="connsiteX133" fmla="*/ 4580037 w 4587657"/>
              <a:gd name="connsiteY133" fmla="*/ 1158240 h 4564380"/>
              <a:gd name="connsiteX134" fmla="*/ 4557177 w 4587657"/>
              <a:gd name="connsiteY134" fmla="*/ 906780 h 4564380"/>
              <a:gd name="connsiteX135" fmla="*/ 4549557 w 4587657"/>
              <a:gd name="connsiteY135" fmla="*/ 716280 h 4564380"/>
              <a:gd name="connsiteX136" fmla="*/ 4564797 w 4587657"/>
              <a:gd name="connsiteY136" fmla="*/ 335280 h 4564380"/>
              <a:gd name="connsiteX137" fmla="*/ 4557177 w 4587657"/>
              <a:gd name="connsiteY137" fmla="*/ 198120 h 4564380"/>
              <a:gd name="connsiteX138" fmla="*/ 4541937 w 4587657"/>
              <a:gd name="connsiteY138" fmla="*/ 152400 h 4564380"/>
              <a:gd name="connsiteX139" fmla="*/ 4526697 w 4587657"/>
              <a:gd name="connsiteY139" fmla="*/ 121920 h 4564380"/>
              <a:gd name="connsiteX140" fmla="*/ 4473357 w 4587657"/>
              <a:gd name="connsiteY140" fmla="*/ 76200 h 4564380"/>
              <a:gd name="connsiteX141" fmla="*/ 4389537 w 4587657"/>
              <a:gd name="connsiteY141" fmla="*/ 60960 h 4564380"/>
              <a:gd name="connsiteX142" fmla="*/ 4366677 w 4587657"/>
              <a:gd name="connsiteY142" fmla="*/ 53340 h 4564380"/>
              <a:gd name="connsiteX143" fmla="*/ 3985677 w 4587657"/>
              <a:gd name="connsiteY143" fmla="*/ 30480 h 4564380"/>
              <a:gd name="connsiteX144" fmla="*/ 3932337 w 4587657"/>
              <a:gd name="connsiteY144" fmla="*/ 15240 h 4564380"/>
              <a:gd name="connsiteX145" fmla="*/ 3863757 w 4587657"/>
              <a:gd name="connsiteY145" fmla="*/ 7620 h 4564380"/>
              <a:gd name="connsiteX146" fmla="*/ 3802797 w 4587657"/>
              <a:gd name="connsiteY146" fmla="*/ 0 h 4564380"/>
              <a:gd name="connsiteX147" fmla="*/ 3391317 w 4587657"/>
              <a:gd name="connsiteY147" fmla="*/ 15240 h 4564380"/>
              <a:gd name="connsiteX148" fmla="*/ 3299877 w 4587657"/>
              <a:gd name="connsiteY148" fmla="*/ 30480 h 4564380"/>
              <a:gd name="connsiteX149" fmla="*/ 3147477 w 4587657"/>
              <a:gd name="connsiteY149" fmla="*/ 45720 h 4564380"/>
              <a:gd name="connsiteX150" fmla="*/ 3094137 w 4587657"/>
              <a:gd name="connsiteY150" fmla="*/ 53340 h 4564380"/>
              <a:gd name="connsiteX151" fmla="*/ 2583597 w 4587657"/>
              <a:gd name="connsiteY151" fmla="*/ 60960 h 4564380"/>
              <a:gd name="connsiteX152" fmla="*/ 2530257 w 4587657"/>
              <a:gd name="connsiteY152" fmla="*/ 83820 h 4564380"/>
              <a:gd name="connsiteX153" fmla="*/ 2210217 w 4587657"/>
              <a:gd name="connsiteY153" fmla="*/ 83820 h 4564380"/>
              <a:gd name="connsiteX154" fmla="*/ 1524417 w 4587657"/>
              <a:gd name="connsiteY154" fmla="*/ 76200 h 4564380"/>
              <a:gd name="connsiteX155" fmla="*/ 1280577 w 4587657"/>
              <a:gd name="connsiteY155" fmla="*/ 91440 h 4564380"/>
              <a:gd name="connsiteX156" fmla="*/ 1242477 w 4587657"/>
              <a:gd name="connsiteY156" fmla="*/ 129540 h 4564380"/>
              <a:gd name="connsiteX157" fmla="*/ 1189137 w 4587657"/>
              <a:gd name="connsiteY157" fmla="*/ 182880 h 4564380"/>
              <a:gd name="connsiteX158" fmla="*/ 1151037 w 4587657"/>
              <a:gd name="connsiteY158" fmla="*/ 236220 h 4564380"/>
              <a:gd name="connsiteX159" fmla="*/ 1143417 w 4587657"/>
              <a:gd name="connsiteY159" fmla="*/ 266700 h 4564380"/>
              <a:gd name="connsiteX160" fmla="*/ 1128177 w 4587657"/>
              <a:gd name="connsiteY160" fmla="*/ 335280 h 4564380"/>
              <a:gd name="connsiteX161" fmla="*/ 1135797 w 4587657"/>
              <a:gd name="connsiteY161" fmla="*/ 624840 h 4564380"/>
              <a:gd name="connsiteX162" fmla="*/ 1128177 w 4587657"/>
              <a:gd name="connsiteY162" fmla="*/ 746760 h 4564380"/>
              <a:gd name="connsiteX163" fmla="*/ 1097697 w 4587657"/>
              <a:gd name="connsiteY163" fmla="*/ 746760 h 456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4587657" h="4564380">
                <a:moveTo>
                  <a:pt x="1158657" y="731520"/>
                </a:moveTo>
                <a:cubicBezTo>
                  <a:pt x="1325658" y="718674"/>
                  <a:pt x="1280291" y="718671"/>
                  <a:pt x="1524417" y="731520"/>
                </a:cubicBezTo>
                <a:cubicBezTo>
                  <a:pt x="1532438" y="731942"/>
                  <a:pt x="1539401" y="737565"/>
                  <a:pt x="1547277" y="739140"/>
                </a:cubicBezTo>
                <a:cubicBezTo>
                  <a:pt x="1564889" y="742662"/>
                  <a:pt x="1582946" y="743547"/>
                  <a:pt x="1600617" y="746760"/>
                </a:cubicBezTo>
                <a:cubicBezTo>
                  <a:pt x="1633371" y="752715"/>
                  <a:pt x="1625394" y="753839"/>
                  <a:pt x="1653957" y="762000"/>
                </a:cubicBezTo>
                <a:cubicBezTo>
                  <a:pt x="1664027" y="764877"/>
                  <a:pt x="1674367" y="766743"/>
                  <a:pt x="1684437" y="769620"/>
                </a:cubicBezTo>
                <a:cubicBezTo>
                  <a:pt x="1692160" y="771827"/>
                  <a:pt x="1699505" y="775292"/>
                  <a:pt x="1707297" y="777240"/>
                </a:cubicBezTo>
                <a:cubicBezTo>
                  <a:pt x="1779630" y="795323"/>
                  <a:pt x="1836782" y="788833"/>
                  <a:pt x="1920657" y="792480"/>
                </a:cubicBezTo>
                <a:cubicBezTo>
                  <a:pt x="1983197" y="886291"/>
                  <a:pt x="1928440" y="795417"/>
                  <a:pt x="1943517" y="1066800"/>
                </a:cubicBezTo>
                <a:cubicBezTo>
                  <a:pt x="1944976" y="1093060"/>
                  <a:pt x="1952218" y="1091340"/>
                  <a:pt x="1973997" y="1097280"/>
                </a:cubicBezTo>
                <a:cubicBezTo>
                  <a:pt x="1974739" y="1097482"/>
                  <a:pt x="2059423" y="1119653"/>
                  <a:pt x="2073057" y="1120140"/>
                </a:cubicBezTo>
                <a:cubicBezTo>
                  <a:pt x="2202539" y="1124764"/>
                  <a:pt x="2332137" y="1125220"/>
                  <a:pt x="2461677" y="1127760"/>
                </a:cubicBezTo>
                <a:lnTo>
                  <a:pt x="2575977" y="1135380"/>
                </a:lnTo>
                <a:cubicBezTo>
                  <a:pt x="2601422" y="1137416"/>
                  <a:pt x="2626715" y="1141181"/>
                  <a:pt x="2652177" y="1143000"/>
                </a:cubicBezTo>
                <a:cubicBezTo>
                  <a:pt x="2697851" y="1146262"/>
                  <a:pt x="2743617" y="1148080"/>
                  <a:pt x="2789337" y="1150620"/>
                </a:cubicBezTo>
                <a:cubicBezTo>
                  <a:pt x="2802037" y="1153160"/>
                  <a:pt x="2814794" y="1155430"/>
                  <a:pt x="2827437" y="1158240"/>
                </a:cubicBezTo>
                <a:cubicBezTo>
                  <a:pt x="2837660" y="1160512"/>
                  <a:pt x="2847536" y="1164476"/>
                  <a:pt x="2857917" y="1165860"/>
                </a:cubicBezTo>
                <a:cubicBezTo>
                  <a:pt x="3006588" y="1185683"/>
                  <a:pt x="2881449" y="1162446"/>
                  <a:pt x="3002697" y="1181100"/>
                </a:cubicBezTo>
                <a:cubicBezTo>
                  <a:pt x="3015498" y="1183069"/>
                  <a:pt x="3028154" y="1185910"/>
                  <a:pt x="3040797" y="1188720"/>
                </a:cubicBezTo>
                <a:cubicBezTo>
                  <a:pt x="3051020" y="1190992"/>
                  <a:pt x="3060926" y="1194748"/>
                  <a:pt x="3071277" y="1196340"/>
                </a:cubicBezTo>
                <a:cubicBezTo>
                  <a:pt x="3094010" y="1199837"/>
                  <a:pt x="3117087" y="1200707"/>
                  <a:pt x="3139857" y="1203960"/>
                </a:cubicBezTo>
                <a:cubicBezTo>
                  <a:pt x="3152678" y="1205792"/>
                  <a:pt x="3165136" y="1209748"/>
                  <a:pt x="3177957" y="1211580"/>
                </a:cubicBezTo>
                <a:cubicBezTo>
                  <a:pt x="3200727" y="1214833"/>
                  <a:pt x="3223767" y="1215947"/>
                  <a:pt x="3246537" y="1219200"/>
                </a:cubicBezTo>
                <a:cubicBezTo>
                  <a:pt x="3259358" y="1221032"/>
                  <a:pt x="3271721" y="1225863"/>
                  <a:pt x="3284637" y="1226820"/>
                </a:cubicBezTo>
                <a:cubicBezTo>
                  <a:pt x="3340422" y="1230952"/>
                  <a:pt x="3396397" y="1231900"/>
                  <a:pt x="3452277" y="1234440"/>
                </a:cubicBezTo>
                <a:cubicBezTo>
                  <a:pt x="3467571" y="1238263"/>
                  <a:pt x="3495092" y="1241513"/>
                  <a:pt x="3505617" y="1257300"/>
                </a:cubicBezTo>
                <a:cubicBezTo>
                  <a:pt x="3511426" y="1266014"/>
                  <a:pt x="3511364" y="1277476"/>
                  <a:pt x="3513237" y="1287780"/>
                </a:cubicBezTo>
                <a:cubicBezTo>
                  <a:pt x="3516450" y="1305451"/>
                  <a:pt x="3517335" y="1323508"/>
                  <a:pt x="3520857" y="1341120"/>
                </a:cubicBezTo>
                <a:cubicBezTo>
                  <a:pt x="3522432" y="1348996"/>
                  <a:pt x="3526529" y="1356188"/>
                  <a:pt x="3528477" y="1363980"/>
                </a:cubicBezTo>
                <a:lnTo>
                  <a:pt x="3543717" y="1424940"/>
                </a:lnTo>
                <a:cubicBezTo>
                  <a:pt x="3555429" y="1518637"/>
                  <a:pt x="3556023" y="1493851"/>
                  <a:pt x="3543717" y="1623060"/>
                </a:cubicBezTo>
                <a:cubicBezTo>
                  <a:pt x="3542955" y="1631056"/>
                  <a:pt x="3540552" y="1639237"/>
                  <a:pt x="3536097" y="1645920"/>
                </a:cubicBezTo>
                <a:cubicBezTo>
                  <a:pt x="3530119" y="1654886"/>
                  <a:pt x="3521419" y="1661767"/>
                  <a:pt x="3513237" y="1668780"/>
                </a:cubicBezTo>
                <a:cubicBezTo>
                  <a:pt x="3477183" y="1699683"/>
                  <a:pt x="3492060" y="1682758"/>
                  <a:pt x="3459897" y="1706880"/>
                </a:cubicBezTo>
                <a:cubicBezTo>
                  <a:pt x="3428154" y="1730687"/>
                  <a:pt x="3425709" y="1739703"/>
                  <a:pt x="3391317" y="1752600"/>
                </a:cubicBezTo>
                <a:cubicBezTo>
                  <a:pt x="3377234" y="1757881"/>
                  <a:pt x="3335290" y="1764943"/>
                  <a:pt x="3322737" y="1767840"/>
                </a:cubicBezTo>
                <a:cubicBezTo>
                  <a:pt x="3302328" y="1772550"/>
                  <a:pt x="3282097" y="1778000"/>
                  <a:pt x="3261777" y="1783080"/>
                </a:cubicBezTo>
                <a:cubicBezTo>
                  <a:pt x="3251617" y="1785620"/>
                  <a:pt x="3241727" y="1789752"/>
                  <a:pt x="3231297" y="1790700"/>
                </a:cubicBezTo>
                <a:lnTo>
                  <a:pt x="3147477" y="1798320"/>
                </a:lnTo>
                <a:cubicBezTo>
                  <a:pt x="3066722" y="1818509"/>
                  <a:pt x="3186849" y="1789776"/>
                  <a:pt x="3056037" y="1813560"/>
                </a:cubicBezTo>
                <a:cubicBezTo>
                  <a:pt x="3048134" y="1814997"/>
                  <a:pt x="3041128" y="1820044"/>
                  <a:pt x="3033177" y="1821180"/>
                </a:cubicBezTo>
                <a:cubicBezTo>
                  <a:pt x="2947121" y="1833474"/>
                  <a:pt x="2763363" y="1834800"/>
                  <a:pt x="2713137" y="1836420"/>
                </a:cubicBezTo>
                <a:cubicBezTo>
                  <a:pt x="2640024" y="1851043"/>
                  <a:pt x="2699801" y="1840593"/>
                  <a:pt x="2583597" y="1851660"/>
                </a:cubicBezTo>
                <a:cubicBezTo>
                  <a:pt x="2560700" y="1853841"/>
                  <a:pt x="2537877" y="1856740"/>
                  <a:pt x="2515017" y="1859280"/>
                </a:cubicBezTo>
                <a:lnTo>
                  <a:pt x="2172117" y="1851660"/>
                </a:lnTo>
                <a:cubicBezTo>
                  <a:pt x="2159176" y="1851142"/>
                  <a:pt x="2146969" y="1844040"/>
                  <a:pt x="2134017" y="1844040"/>
                </a:cubicBezTo>
                <a:cubicBezTo>
                  <a:pt x="2034924" y="1844040"/>
                  <a:pt x="1935908" y="1849574"/>
                  <a:pt x="1836837" y="1851660"/>
                </a:cubicBezTo>
                <a:lnTo>
                  <a:pt x="1410117" y="1859280"/>
                </a:lnTo>
                <a:cubicBezTo>
                  <a:pt x="1314970" y="1922711"/>
                  <a:pt x="1379782" y="1885868"/>
                  <a:pt x="1120557" y="1866900"/>
                </a:cubicBezTo>
                <a:cubicBezTo>
                  <a:pt x="1058073" y="1862328"/>
                  <a:pt x="1094649" y="1850136"/>
                  <a:pt x="1051977" y="1844040"/>
                </a:cubicBezTo>
                <a:cubicBezTo>
                  <a:pt x="985816" y="1834588"/>
                  <a:pt x="1016249" y="1839942"/>
                  <a:pt x="960537" y="1828800"/>
                </a:cubicBezTo>
                <a:cubicBezTo>
                  <a:pt x="922437" y="1831340"/>
                  <a:pt x="883029" y="1826200"/>
                  <a:pt x="846237" y="1836420"/>
                </a:cubicBezTo>
                <a:cubicBezTo>
                  <a:pt x="834000" y="1839819"/>
                  <a:pt x="831642" y="1857257"/>
                  <a:pt x="823377" y="1866900"/>
                </a:cubicBezTo>
                <a:cubicBezTo>
                  <a:pt x="816364" y="1875082"/>
                  <a:pt x="807416" y="1881481"/>
                  <a:pt x="800517" y="1889760"/>
                </a:cubicBezTo>
                <a:cubicBezTo>
                  <a:pt x="773220" y="1922517"/>
                  <a:pt x="794840" y="1901113"/>
                  <a:pt x="777657" y="1935480"/>
                </a:cubicBezTo>
                <a:cubicBezTo>
                  <a:pt x="773561" y="1943671"/>
                  <a:pt x="767271" y="1950574"/>
                  <a:pt x="762417" y="1958340"/>
                </a:cubicBezTo>
                <a:cubicBezTo>
                  <a:pt x="754567" y="1970899"/>
                  <a:pt x="747177" y="1983740"/>
                  <a:pt x="739557" y="1996440"/>
                </a:cubicBezTo>
                <a:cubicBezTo>
                  <a:pt x="737017" y="2057400"/>
                  <a:pt x="741214" y="2119017"/>
                  <a:pt x="731937" y="2179320"/>
                </a:cubicBezTo>
                <a:cubicBezTo>
                  <a:pt x="730544" y="2188372"/>
                  <a:pt x="717028" y="2190016"/>
                  <a:pt x="709077" y="2194560"/>
                </a:cubicBezTo>
                <a:cubicBezTo>
                  <a:pt x="699214" y="2200196"/>
                  <a:pt x="689233" y="2205812"/>
                  <a:pt x="678597" y="2209800"/>
                </a:cubicBezTo>
                <a:cubicBezTo>
                  <a:pt x="666298" y="2214412"/>
                  <a:pt x="620363" y="2222971"/>
                  <a:pt x="610017" y="2225040"/>
                </a:cubicBezTo>
                <a:cubicBezTo>
                  <a:pt x="579767" y="2243946"/>
                  <a:pt x="559212" y="2263423"/>
                  <a:pt x="526197" y="2270760"/>
                </a:cubicBezTo>
                <a:cubicBezTo>
                  <a:pt x="511115" y="2274112"/>
                  <a:pt x="495717" y="2275840"/>
                  <a:pt x="480477" y="2278380"/>
                </a:cubicBezTo>
                <a:cubicBezTo>
                  <a:pt x="444917" y="2273300"/>
                  <a:pt x="408863" y="2270932"/>
                  <a:pt x="373797" y="2263140"/>
                </a:cubicBezTo>
                <a:cubicBezTo>
                  <a:pt x="362708" y="2260676"/>
                  <a:pt x="352623" y="2254414"/>
                  <a:pt x="343317" y="2247900"/>
                </a:cubicBezTo>
                <a:cubicBezTo>
                  <a:pt x="308719" y="2223681"/>
                  <a:pt x="281554" y="2193757"/>
                  <a:pt x="251877" y="2164080"/>
                </a:cubicBezTo>
                <a:cubicBezTo>
                  <a:pt x="231557" y="2169160"/>
                  <a:pt x="210788" y="2172696"/>
                  <a:pt x="190917" y="2179320"/>
                </a:cubicBezTo>
                <a:cubicBezTo>
                  <a:pt x="183297" y="2181860"/>
                  <a:pt x="175960" y="2185503"/>
                  <a:pt x="168057" y="2186940"/>
                </a:cubicBezTo>
                <a:cubicBezTo>
                  <a:pt x="147909" y="2190603"/>
                  <a:pt x="127417" y="2192020"/>
                  <a:pt x="107097" y="2194560"/>
                </a:cubicBezTo>
                <a:cubicBezTo>
                  <a:pt x="49329" y="2213816"/>
                  <a:pt x="74228" y="2200161"/>
                  <a:pt x="30897" y="2232660"/>
                </a:cubicBezTo>
                <a:cubicBezTo>
                  <a:pt x="25817" y="2242820"/>
                  <a:pt x="21293" y="2253277"/>
                  <a:pt x="15657" y="2263140"/>
                </a:cubicBezTo>
                <a:cubicBezTo>
                  <a:pt x="11113" y="2271091"/>
                  <a:pt x="783" y="2276849"/>
                  <a:pt x="417" y="2286000"/>
                </a:cubicBezTo>
                <a:cubicBezTo>
                  <a:pt x="-685" y="2313555"/>
                  <a:pt x="-778" y="2434219"/>
                  <a:pt x="15657" y="2491740"/>
                </a:cubicBezTo>
                <a:cubicBezTo>
                  <a:pt x="22277" y="2514909"/>
                  <a:pt x="34556" y="2536551"/>
                  <a:pt x="38517" y="2560320"/>
                </a:cubicBezTo>
                <a:cubicBezTo>
                  <a:pt x="55077" y="2659683"/>
                  <a:pt x="43985" y="2622445"/>
                  <a:pt x="61377" y="2674620"/>
                </a:cubicBezTo>
                <a:cubicBezTo>
                  <a:pt x="63917" y="2760980"/>
                  <a:pt x="57726" y="2848041"/>
                  <a:pt x="68997" y="2933700"/>
                </a:cubicBezTo>
                <a:cubicBezTo>
                  <a:pt x="70871" y="2947946"/>
                  <a:pt x="88257" y="2955204"/>
                  <a:pt x="99477" y="2964180"/>
                </a:cubicBezTo>
                <a:cubicBezTo>
                  <a:pt x="113780" y="2975622"/>
                  <a:pt x="127821" y="2988868"/>
                  <a:pt x="145197" y="2994660"/>
                </a:cubicBezTo>
                <a:cubicBezTo>
                  <a:pt x="163852" y="3000878"/>
                  <a:pt x="182059" y="3005750"/>
                  <a:pt x="198537" y="3017520"/>
                </a:cubicBezTo>
                <a:cubicBezTo>
                  <a:pt x="247427" y="3052442"/>
                  <a:pt x="192842" y="3033241"/>
                  <a:pt x="251877" y="3048000"/>
                </a:cubicBezTo>
                <a:cubicBezTo>
                  <a:pt x="259497" y="3053080"/>
                  <a:pt x="266319" y="3059632"/>
                  <a:pt x="274737" y="3063240"/>
                </a:cubicBezTo>
                <a:cubicBezTo>
                  <a:pt x="293356" y="3071220"/>
                  <a:pt x="345073" y="3076233"/>
                  <a:pt x="358557" y="3078480"/>
                </a:cubicBezTo>
                <a:cubicBezTo>
                  <a:pt x="387579" y="3083317"/>
                  <a:pt x="399737" y="3086870"/>
                  <a:pt x="427137" y="3093720"/>
                </a:cubicBezTo>
                <a:cubicBezTo>
                  <a:pt x="432217" y="3101340"/>
                  <a:pt x="441725" y="3107445"/>
                  <a:pt x="442377" y="3116580"/>
                </a:cubicBezTo>
                <a:cubicBezTo>
                  <a:pt x="446305" y="3171573"/>
                  <a:pt x="440114" y="3184328"/>
                  <a:pt x="427137" y="3223260"/>
                </a:cubicBezTo>
                <a:cubicBezTo>
                  <a:pt x="407707" y="3475854"/>
                  <a:pt x="379555" y="3736850"/>
                  <a:pt x="434757" y="3985260"/>
                </a:cubicBezTo>
                <a:cubicBezTo>
                  <a:pt x="437029" y="3995483"/>
                  <a:pt x="439837" y="4005580"/>
                  <a:pt x="442377" y="4015740"/>
                </a:cubicBezTo>
                <a:cubicBezTo>
                  <a:pt x="439837" y="4061460"/>
                  <a:pt x="434757" y="4107109"/>
                  <a:pt x="434757" y="4152900"/>
                </a:cubicBezTo>
                <a:cubicBezTo>
                  <a:pt x="434757" y="4226604"/>
                  <a:pt x="438049" y="4300303"/>
                  <a:pt x="442377" y="4373880"/>
                </a:cubicBezTo>
                <a:cubicBezTo>
                  <a:pt x="443138" y="4386809"/>
                  <a:pt x="445449" y="4399853"/>
                  <a:pt x="449997" y="4411980"/>
                </a:cubicBezTo>
                <a:cubicBezTo>
                  <a:pt x="456602" y="4429593"/>
                  <a:pt x="479654" y="4451275"/>
                  <a:pt x="495717" y="4457700"/>
                </a:cubicBezTo>
                <a:cubicBezTo>
                  <a:pt x="510062" y="4463438"/>
                  <a:pt x="526072" y="4463703"/>
                  <a:pt x="541437" y="4465320"/>
                </a:cubicBezTo>
                <a:cubicBezTo>
                  <a:pt x="574373" y="4468787"/>
                  <a:pt x="607477" y="4470400"/>
                  <a:pt x="640497" y="4472940"/>
                </a:cubicBezTo>
                <a:cubicBezTo>
                  <a:pt x="653197" y="4475480"/>
                  <a:pt x="665645" y="4480560"/>
                  <a:pt x="678597" y="4480560"/>
                </a:cubicBezTo>
                <a:cubicBezTo>
                  <a:pt x="770080" y="4480560"/>
                  <a:pt x="764976" y="4479920"/>
                  <a:pt x="823377" y="4465320"/>
                </a:cubicBezTo>
                <a:lnTo>
                  <a:pt x="1532037" y="4472940"/>
                </a:lnTo>
                <a:cubicBezTo>
                  <a:pt x="1592383" y="4474769"/>
                  <a:pt x="1561006" y="4488566"/>
                  <a:pt x="1600617" y="4503420"/>
                </a:cubicBezTo>
                <a:cubicBezTo>
                  <a:pt x="1612744" y="4507968"/>
                  <a:pt x="1626312" y="4507318"/>
                  <a:pt x="1638717" y="4511040"/>
                </a:cubicBezTo>
                <a:cubicBezTo>
                  <a:pt x="1651818" y="4514970"/>
                  <a:pt x="1663168" y="4525390"/>
                  <a:pt x="1676817" y="4526280"/>
                </a:cubicBezTo>
                <a:cubicBezTo>
                  <a:pt x="1780767" y="4533059"/>
                  <a:pt x="1885097" y="4531360"/>
                  <a:pt x="1989237" y="4533900"/>
                </a:cubicBezTo>
                <a:cubicBezTo>
                  <a:pt x="1999397" y="4536440"/>
                  <a:pt x="2009647" y="4538643"/>
                  <a:pt x="2019717" y="4541520"/>
                </a:cubicBezTo>
                <a:cubicBezTo>
                  <a:pt x="2042951" y="4548158"/>
                  <a:pt x="2047251" y="4552790"/>
                  <a:pt x="2073057" y="4556760"/>
                </a:cubicBezTo>
                <a:cubicBezTo>
                  <a:pt x="2095790" y="4560257"/>
                  <a:pt x="2118777" y="4561840"/>
                  <a:pt x="2141637" y="4564380"/>
                </a:cubicBezTo>
                <a:cubicBezTo>
                  <a:pt x="2225457" y="4561840"/>
                  <a:pt x="2309513" y="4563537"/>
                  <a:pt x="2393097" y="4556760"/>
                </a:cubicBezTo>
                <a:cubicBezTo>
                  <a:pt x="2404419" y="4555842"/>
                  <a:pt x="2413944" y="4547540"/>
                  <a:pt x="2423577" y="4541520"/>
                </a:cubicBezTo>
                <a:cubicBezTo>
                  <a:pt x="2617839" y="4420107"/>
                  <a:pt x="2304335" y="4606392"/>
                  <a:pt x="2484537" y="4503420"/>
                </a:cubicBezTo>
                <a:cubicBezTo>
                  <a:pt x="2500866" y="4494089"/>
                  <a:pt x="2510299" y="4481986"/>
                  <a:pt x="2530257" y="4480560"/>
                </a:cubicBezTo>
                <a:cubicBezTo>
                  <a:pt x="2629195" y="4473493"/>
                  <a:pt x="2728377" y="4470400"/>
                  <a:pt x="2827437" y="4465320"/>
                </a:cubicBezTo>
                <a:lnTo>
                  <a:pt x="3223677" y="4472940"/>
                </a:lnTo>
                <a:cubicBezTo>
                  <a:pt x="3244144" y="4473622"/>
                  <a:pt x="3264159" y="4480560"/>
                  <a:pt x="3284637" y="4480560"/>
                </a:cubicBezTo>
                <a:cubicBezTo>
                  <a:pt x="3388808" y="4480560"/>
                  <a:pt x="3492917" y="4475480"/>
                  <a:pt x="3597057" y="4472940"/>
                </a:cubicBezTo>
                <a:lnTo>
                  <a:pt x="4054257" y="4480560"/>
                </a:lnTo>
                <a:cubicBezTo>
                  <a:pt x="4067202" y="4480958"/>
                  <a:pt x="4079419" y="4488768"/>
                  <a:pt x="4092357" y="4488180"/>
                </a:cubicBezTo>
                <a:cubicBezTo>
                  <a:pt x="4135790" y="4486206"/>
                  <a:pt x="4178717" y="4478020"/>
                  <a:pt x="4221897" y="4472940"/>
                </a:cubicBezTo>
                <a:cubicBezTo>
                  <a:pt x="4244335" y="4405627"/>
                  <a:pt x="4237137" y="4434039"/>
                  <a:pt x="4237137" y="4297680"/>
                </a:cubicBezTo>
                <a:cubicBezTo>
                  <a:pt x="4237137" y="4213822"/>
                  <a:pt x="4233812" y="4129968"/>
                  <a:pt x="4229517" y="4046220"/>
                </a:cubicBezTo>
                <a:cubicBezTo>
                  <a:pt x="4228726" y="4030790"/>
                  <a:pt x="4223813" y="4015831"/>
                  <a:pt x="4221897" y="4000500"/>
                </a:cubicBezTo>
                <a:cubicBezTo>
                  <a:pt x="4180366" y="3668251"/>
                  <a:pt x="4212927" y="3899608"/>
                  <a:pt x="4191417" y="3749040"/>
                </a:cubicBezTo>
                <a:cubicBezTo>
                  <a:pt x="4188877" y="3573780"/>
                  <a:pt x="4187410" y="3398501"/>
                  <a:pt x="4183797" y="3223260"/>
                </a:cubicBezTo>
                <a:cubicBezTo>
                  <a:pt x="4178043" y="2944181"/>
                  <a:pt x="4169998" y="3092799"/>
                  <a:pt x="4183797" y="2865120"/>
                </a:cubicBezTo>
                <a:cubicBezTo>
                  <a:pt x="4185954" y="2829535"/>
                  <a:pt x="4183252" y="2793143"/>
                  <a:pt x="4191417" y="2758440"/>
                </a:cubicBezTo>
                <a:cubicBezTo>
                  <a:pt x="4193885" y="2747950"/>
                  <a:pt x="4205771" y="2742196"/>
                  <a:pt x="4214277" y="2735580"/>
                </a:cubicBezTo>
                <a:cubicBezTo>
                  <a:pt x="4228735" y="2724335"/>
                  <a:pt x="4242228" y="2709542"/>
                  <a:pt x="4259997" y="2705100"/>
                </a:cubicBezTo>
                <a:cubicBezTo>
                  <a:pt x="4269763" y="2702659"/>
                  <a:pt x="4302405" y="2695326"/>
                  <a:pt x="4313337" y="2689860"/>
                </a:cubicBezTo>
                <a:cubicBezTo>
                  <a:pt x="4321528" y="2685764"/>
                  <a:pt x="4328006" y="2678716"/>
                  <a:pt x="4336197" y="2674620"/>
                </a:cubicBezTo>
                <a:cubicBezTo>
                  <a:pt x="4353615" y="2665911"/>
                  <a:pt x="4379767" y="2663727"/>
                  <a:pt x="4397157" y="2659380"/>
                </a:cubicBezTo>
                <a:cubicBezTo>
                  <a:pt x="4411520" y="2655789"/>
                  <a:pt x="4449127" y="2640516"/>
                  <a:pt x="4458117" y="2636520"/>
                </a:cubicBezTo>
                <a:cubicBezTo>
                  <a:pt x="4468497" y="2631907"/>
                  <a:pt x="4478156" y="2625755"/>
                  <a:pt x="4488597" y="2621280"/>
                </a:cubicBezTo>
                <a:cubicBezTo>
                  <a:pt x="4495980" y="2618116"/>
                  <a:pt x="4503837" y="2616200"/>
                  <a:pt x="4511457" y="2613660"/>
                </a:cubicBezTo>
                <a:cubicBezTo>
                  <a:pt x="4519077" y="2606040"/>
                  <a:pt x="4528606" y="2599938"/>
                  <a:pt x="4534317" y="2590800"/>
                </a:cubicBezTo>
                <a:cubicBezTo>
                  <a:pt x="4541566" y="2579201"/>
                  <a:pt x="4544002" y="2565199"/>
                  <a:pt x="4549557" y="2552700"/>
                </a:cubicBezTo>
                <a:cubicBezTo>
                  <a:pt x="4554170" y="2542320"/>
                  <a:pt x="4560184" y="2532600"/>
                  <a:pt x="4564797" y="2522220"/>
                </a:cubicBezTo>
                <a:cubicBezTo>
                  <a:pt x="4576946" y="2494885"/>
                  <a:pt x="4579279" y="2486395"/>
                  <a:pt x="4587657" y="2461260"/>
                </a:cubicBezTo>
                <a:cubicBezTo>
                  <a:pt x="4585117" y="2026920"/>
                  <a:pt x="4586684" y="1592537"/>
                  <a:pt x="4580037" y="1158240"/>
                </a:cubicBezTo>
                <a:cubicBezTo>
                  <a:pt x="4578713" y="1071717"/>
                  <a:pt x="4567700" y="990964"/>
                  <a:pt x="4557177" y="906780"/>
                </a:cubicBezTo>
                <a:cubicBezTo>
                  <a:pt x="4554637" y="843280"/>
                  <a:pt x="4549557" y="779831"/>
                  <a:pt x="4549557" y="716280"/>
                </a:cubicBezTo>
                <a:cubicBezTo>
                  <a:pt x="4549557" y="526862"/>
                  <a:pt x="4554015" y="486225"/>
                  <a:pt x="4564797" y="335280"/>
                </a:cubicBezTo>
                <a:cubicBezTo>
                  <a:pt x="4562257" y="289560"/>
                  <a:pt x="4562857" y="243557"/>
                  <a:pt x="4557177" y="198120"/>
                </a:cubicBezTo>
                <a:cubicBezTo>
                  <a:pt x="4555184" y="182180"/>
                  <a:pt x="4549121" y="166768"/>
                  <a:pt x="4541937" y="152400"/>
                </a:cubicBezTo>
                <a:cubicBezTo>
                  <a:pt x="4536857" y="142240"/>
                  <a:pt x="4533513" y="131007"/>
                  <a:pt x="4526697" y="121920"/>
                </a:cubicBezTo>
                <a:cubicBezTo>
                  <a:pt x="4515448" y="106921"/>
                  <a:pt x="4491787" y="85415"/>
                  <a:pt x="4473357" y="76200"/>
                </a:cubicBezTo>
                <a:cubicBezTo>
                  <a:pt x="4449864" y="64454"/>
                  <a:pt x="4410551" y="63587"/>
                  <a:pt x="4389537" y="60960"/>
                </a:cubicBezTo>
                <a:cubicBezTo>
                  <a:pt x="4381917" y="58420"/>
                  <a:pt x="4374503" y="55146"/>
                  <a:pt x="4366677" y="53340"/>
                </a:cubicBezTo>
                <a:cubicBezTo>
                  <a:pt x="4217115" y="18826"/>
                  <a:pt x="4213196" y="36168"/>
                  <a:pt x="3985677" y="30480"/>
                </a:cubicBezTo>
                <a:cubicBezTo>
                  <a:pt x="3967897" y="25400"/>
                  <a:pt x="3950512" y="18648"/>
                  <a:pt x="3932337" y="15240"/>
                </a:cubicBezTo>
                <a:cubicBezTo>
                  <a:pt x="3909730" y="11001"/>
                  <a:pt x="3886600" y="10307"/>
                  <a:pt x="3863757" y="7620"/>
                </a:cubicBezTo>
                <a:lnTo>
                  <a:pt x="3802797" y="0"/>
                </a:lnTo>
                <a:cubicBezTo>
                  <a:pt x="3637960" y="3925"/>
                  <a:pt x="3535850" y="26"/>
                  <a:pt x="3391317" y="15240"/>
                </a:cubicBezTo>
                <a:cubicBezTo>
                  <a:pt x="3273884" y="27601"/>
                  <a:pt x="3392561" y="17239"/>
                  <a:pt x="3299877" y="30480"/>
                </a:cubicBezTo>
                <a:cubicBezTo>
                  <a:pt x="3244196" y="38434"/>
                  <a:pt x="3204458" y="39389"/>
                  <a:pt x="3147477" y="45720"/>
                </a:cubicBezTo>
                <a:cubicBezTo>
                  <a:pt x="3129626" y="47703"/>
                  <a:pt x="3112091" y="52855"/>
                  <a:pt x="3094137" y="53340"/>
                </a:cubicBezTo>
                <a:cubicBezTo>
                  <a:pt x="2924000" y="57938"/>
                  <a:pt x="2753777" y="58420"/>
                  <a:pt x="2583597" y="60960"/>
                </a:cubicBezTo>
                <a:cubicBezTo>
                  <a:pt x="2565817" y="68580"/>
                  <a:pt x="2548721" y="78050"/>
                  <a:pt x="2530257" y="83820"/>
                </a:cubicBezTo>
                <a:cubicBezTo>
                  <a:pt x="2411808" y="120835"/>
                  <a:pt x="2369924" y="87715"/>
                  <a:pt x="2210217" y="83820"/>
                </a:cubicBezTo>
                <a:cubicBezTo>
                  <a:pt x="1981671" y="78246"/>
                  <a:pt x="1753017" y="78740"/>
                  <a:pt x="1524417" y="76200"/>
                </a:cubicBezTo>
                <a:cubicBezTo>
                  <a:pt x="1443137" y="81280"/>
                  <a:pt x="1361489" y="82193"/>
                  <a:pt x="1280577" y="91440"/>
                </a:cubicBezTo>
                <a:cubicBezTo>
                  <a:pt x="1259060" y="93899"/>
                  <a:pt x="1253834" y="116921"/>
                  <a:pt x="1242477" y="129540"/>
                </a:cubicBezTo>
                <a:cubicBezTo>
                  <a:pt x="1225656" y="148230"/>
                  <a:pt x="1204224" y="162764"/>
                  <a:pt x="1189137" y="182880"/>
                </a:cubicBezTo>
                <a:cubicBezTo>
                  <a:pt x="1160782" y="220686"/>
                  <a:pt x="1173322" y="202793"/>
                  <a:pt x="1151037" y="236220"/>
                </a:cubicBezTo>
                <a:cubicBezTo>
                  <a:pt x="1148497" y="246380"/>
                  <a:pt x="1145689" y="256477"/>
                  <a:pt x="1143417" y="266700"/>
                </a:cubicBezTo>
                <a:cubicBezTo>
                  <a:pt x="1124069" y="353765"/>
                  <a:pt x="1146761" y="260946"/>
                  <a:pt x="1128177" y="335280"/>
                </a:cubicBezTo>
                <a:cubicBezTo>
                  <a:pt x="1130717" y="431800"/>
                  <a:pt x="1131093" y="528401"/>
                  <a:pt x="1135797" y="624840"/>
                </a:cubicBezTo>
                <a:cubicBezTo>
                  <a:pt x="1139185" y="694303"/>
                  <a:pt x="1206181" y="577752"/>
                  <a:pt x="1128177" y="746760"/>
                </a:cubicBezTo>
                <a:cubicBezTo>
                  <a:pt x="1123919" y="755985"/>
                  <a:pt x="1107857" y="746760"/>
                  <a:pt x="1097697" y="74676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On-screen Show (16:9)</PresentationFormat>
  <Paragraphs>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simple-light</vt:lpstr>
      <vt:lpstr>Simple Algorithms to Teach the Ideas Behind Coding </vt:lpstr>
      <vt:lpstr>Provide a set of informative and engaging activities to the students</vt:lpstr>
      <vt:lpstr>We will have students sort themselves by height</vt:lpstr>
      <vt:lpstr>Have students find efficient paths through different terrain types</vt:lpstr>
      <vt:lpstr>Simple Algorithms to Teach the Ideas Behind Coding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Algorithms to Teach the Ideas Behind Coding</dc:title>
  <dc:creator>truckadc</dc:creator>
  <cp:lastModifiedBy>Muncie, Stacey A.</cp:lastModifiedBy>
  <cp:revision>2</cp:revision>
  <dcterms:modified xsi:type="dcterms:W3CDTF">2016-10-11T15:16:24Z</dcterms:modified>
</cp:coreProperties>
</file>